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9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2" r:id="rId34"/>
    <p:sldId id="384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8" r:id="rId4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40" y="52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63904" y="2797886"/>
            <a:ext cx="10150475" cy="71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3904" y="3827145"/>
            <a:ext cx="9024315" cy="71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969644"/>
          </a:xfrm>
          <a:custGeom>
            <a:avLst/>
            <a:gdLst/>
            <a:ahLst/>
            <a:cxnLst/>
            <a:rect l="l" t="t" r="r" b="b"/>
            <a:pathLst>
              <a:path w="12192000" h="969644">
                <a:moveTo>
                  <a:pt x="12191999" y="0"/>
                </a:moveTo>
                <a:lnTo>
                  <a:pt x="168296" y="0"/>
                </a:lnTo>
                <a:lnTo>
                  <a:pt x="160354" y="6758"/>
                </a:lnTo>
                <a:lnTo>
                  <a:pt x="128660" y="38454"/>
                </a:lnTo>
                <a:lnTo>
                  <a:pt x="99595" y="72613"/>
                </a:lnTo>
                <a:lnTo>
                  <a:pt x="73326" y="109067"/>
                </a:lnTo>
                <a:lnTo>
                  <a:pt x="50019" y="147650"/>
                </a:lnTo>
                <a:lnTo>
                  <a:pt x="29841" y="188196"/>
                </a:lnTo>
                <a:lnTo>
                  <a:pt x="12958" y="230537"/>
                </a:lnTo>
                <a:lnTo>
                  <a:pt x="0" y="272995"/>
                </a:lnTo>
                <a:lnTo>
                  <a:pt x="0" y="556060"/>
                </a:lnTo>
                <a:lnTo>
                  <a:pt x="12958" y="598518"/>
                </a:lnTo>
                <a:lnTo>
                  <a:pt x="29841" y="640859"/>
                </a:lnTo>
                <a:lnTo>
                  <a:pt x="50019" y="681405"/>
                </a:lnTo>
                <a:lnTo>
                  <a:pt x="73326" y="719988"/>
                </a:lnTo>
                <a:lnTo>
                  <a:pt x="99595" y="756442"/>
                </a:lnTo>
                <a:lnTo>
                  <a:pt x="128660" y="790601"/>
                </a:lnTo>
                <a:lnTo>
                  <a:pt x="160354" y="822297"/>
                </a:lnTo>
                <a:lnTo>
                  <a:pt x="194511" y="851364"/>
                </a:lnTo>
                <a:lnTo>
                  <a:pt x="230965" y="877636"/>
                </a:lnTo>
                <a:lnTo>
                  <a:pt x="269548" y="900945"/>
                </a:lnTo>
                <a:lnTo>
                  <a:pt x="310094" y="921126"/>
                </a:lnTo>
                <a:lnTo>
                  <a:pt x="352437" y="938011"/>
                </a:lnTo>
                <a:lnTo>
                  <a:pt x="396411" y="951434"/>
                </a:lnTo>
                <a:lnTo>
                  <a:pt x="441848" y="961228"/>
                </a:lnTo>
                <a:lnTo>
                  <a:pt x="488582" y="967227"/>
                </a:lnTo>
                <a:lnTo>
                  <a:pt x="536448" y="969263"/>
                </a:lnTo>
                <a:lnTo>
                  <a:pt x="12021312" y="969263"/>
                </a:lnTo>
                <a:lnTo>
                  <a:pt x="12069169" y="967227"/>
                </a:lnTo>
                <a:lnTo>
                  <a:pt x="12115898" y="961228"/>
                </a:lnTo>
                <a:lnTo>
                  <a:pt x="12161331" y="951434"/>
                </a:lnTo>
                <a:lnTo>
                  <a:pt x="12191999" y="942072"/>
                </a:lnTo>
                <a:lnTo>
                  <a:pt x="12191999" y="0"/>
                </a:lnTo>
                <a:close/>
              </a:path>
            </a:pathLst>
          </a:custGeom>
          <a:solidFill>
            <a:srgbClr val="484F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2745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86529" y="148844"/>
            <a:ext cx="5088255" cy="559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84701" y="2658618"/>
            <a:ext cx="6742430" cy="15614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3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27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32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hyperlink" Target="http://www.groupement-mh.org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hyperlink" Target="mailto:contact@gmh.ffbatiment.fr" TargetMode="External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g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g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g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g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g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pn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hyperlink" Target="mailto:stanislas.chevrin-geli@chevrin-geli.com" TargetMode="External"/><Relationship Id="rId5" Type="http://schemas.openxmlformats.org/officeDocument/2006/relationships/image" Target="../media/image27.png"/><Relationship Id="rId10" Type="http://schemas.openxmlformats.org/officeDocument/2006/relationships/hyperlink" Target="mailto:rolland.picca@sele.fr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g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jpg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10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19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3.png"/><Relationship Id="rId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1.png"/><Relationship Id="rId7" Type="http://schemas.openxmlformats.org/officeDocument/2006/relationships/image" Target="../media/image124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5" Type="http://schemas.openxmlformats.org/officeDocument/2006/relationships/image" Target="../media/image112.png"/><Relationship Id="rId10" Type="http://schemas.openxmlformats.org/officeDocument/2006/relationships/image" Target="../media/image115.png"/><Relationship Id="rId4" Type="http://schemas.openxmlformats.org/officeDocument/2006/relationships/image" Target="../media/image122.jpg"/><Relationship Id="rId9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8.jpg"/><Relationship Id="rId7" Type="http://schemas.openxmlformats.org/officeDocument/2006/relationships/image" Target="../media/image130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4.png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g"/><Relationship Id="rId3" Type="http://schemas.openxmlformats.org/officeDocument/2006/relationships/image" Target="../media/image117.png"/><Relationship Id="rId7" Type="http://schemas.openxmlformats.org/officeDocument/2006/relationships/image" Target="../media/image135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25.png"/><Relationship Id="rId10" Type="http://schemas.openxmlformats.org/officeDocument/2006/relationships/image" Target="../media/image114.png"/><Relationship Id="rId4" Type="http://schemas.openxmlformats.org/officeDocument/2006/relationships/image" Target="../media/image133.png"/><Relationship Id="rId9" Type="http://schemas.openxmlformats.org/officeDocument/2006/relationships/image" Target="../media/image1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6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8.jpg"/><Relationship Id="rId7" Type="http://schemas.openxmlformats.org/officeDocument/2006/relationships/image" Target="../media/image44.png"/><Relationship Id="rId12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roupement-mh.org/" TargetMode="External"/><Relationship Id="rId11" Type="http://schemas.openxmlformats.org/officeDocument/2006/relationships/image" Target="../media/image151.png"/><Relationship Id="rId5" Type="http://schemas.openxmlformats.org/officeDocument/2006/relationships/hyperlink" Target="mailto:contact@gmh.ffbatiment.fr" TargetMode="External"/><Relationship Id="rId10" Type="http://schemas.openxmlformats.org/officeDocument/2006/relationships/image" Target="../media/image150.png"/><Relationship Id="rId4" Type="http://schemas.openxmlformats.org/officeDocument/2006/relationships/image" Target="../media/image149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230100" cy="6896100"/>
            <a:chOff x="0" y="0"/>
            <a:chExt cx="12230100" cy="6896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09244"/>
              <a:ext cx="12191999" cy="60487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920983" y="5251206"/>
              <a:ext cx="1271270" cy="1607185"/>
            </a:xfrm>
            <a:custGeom>
              <a:avLst/>
              <a:gdLst/>
              <a:ahLst/>
              <a:cxnLst/>
              <a:rect l="l" t="t" r="r" b="b"/>
              <a:pathLst>
                <a:path w="1271270" h="1607184">
                  <a:moveTo>
                    <a:pt x="1271015" y="0"/>
                  </a:moveTo>
                  <a:lnTo>
                    <a:pt x="1218704" y="11836"/>
                  </a:lnTo>
                  <a:lnTo>
                    <a:pt x="1174334" y="23480"/>
                  </a:lnTo>
                  <a:lnTo>
                    <a:pt x="1130472" y="36397"/>
                  </a:lnTo>
                  <a:lnTo>
                    <a:pt x="1087136" y="50568"/>
                  </a:lnTo>
                  <a:lnTo>
                    <a:pt x="1044345" y="65972"/>
                  </a:lnTo>
                  <a:lnTo>
                    <a:pt x="1002121" y="82588"/>
                  </a:lnTo>
                  <a:lnTo>
                    <a:pt x="960481" y="100397"/>
                  </a:lnTo>
                  <a:lnTo>
                    <a:pt x="919447" y="119378"/>
                  </a:lnTo>
                  <a:lnTo>
                    <a:pt x="879037" y="139511"/>
                  </a:lnTo>
                  <a:lnTo>
                    <a:pt x="839271" y="160775"/>
                  </a:lnTo>
                  <a:lnTo>
                    <a:pt x="800170" y="183151"/>
                  </a:lnTo>
                  <a:lnTo>
                    <a:pt x="761752" y="206617"/>
                  </a:lnTo>
                  <a:lnTo>
                    <a:pt x="724037" y="231154"/>
                  </a:lnTo>
                  <a:lnTo>
                    <a:pt x="687045" y="256742"/>
                  </a:lnTo>
                  <a:lnTo>
                    <a:pt x="650796" y="283360"/>
                  </a:lnTo>
                  <a:lnTo>
                    <a:pt x="615310" y="310987"/>
                  </a:lnTo>
                  <a:lnTo>
                    <a:pt x="580605" y="339604"/>
                  </a:lnTo>
                  <a:lnTo>
                    <a:pt x="546702" y="369190"/>
                  </a:lnTo>
                  <a:lnTo>
                    <a:pt x="513621" y="399725"/>
                  </a:lnTo>
                  <a:lnTo>
                    <a:pt x="481380" y="431188"/>
                  </a:lnTo>
                  <a:lnTo>
                    <a:pt x="450000" y="463560"/>
                  </a:lnTo>
                  <a:lnTo>
                    <a:pt x="419501" y="496820"/>
                  </a:lnTo>
                  <a:lnTo>
                    <a:pt x="389902" y="530948"/>
                  </a:lnTo>
                  <a:lnTo>
                    <a:pt x="361222" y="565923"/>
                  </a:lnTo>
                  <a:lnTo>
                    <a:pt x="333482" y="601725"/>
                  </a:lnTo>
                  <a:lnTo>
                    <a:pt x="306701" y="638334"/>
                  </a:lnTo>
                  <a:lnTo>
                    <a:pt x="280899" y="675729"/>
                  </a:lnTo>
                  <a:lnTo>
                    <a:pt x="256096" y="713891"/>
                  </a:lnTo>
                  <a:lnTo>
                    <a:pt x="232310" y="752799"/>
                  </a:lnTo>
                  <a:lnTo>
                    <a:pt x="209562" y="792433"/>
                  </a:lnTo>
                  <a:lnTo>
                    <a:pt x="187872" y="832772"/>
                  </a:lnTo>
                  <a:lnTo>
                    <a:pt x="167259" y="873795"/>
                  </a:lnTo>
                  <a:lnTo>
                    <a:pt x="147743" y="915484"/>
                  </a:lnTo>
                  <a:lnTo>
                    <a:pt x="129343" y="957818"/>
                  </a:lnTo>
                  <a:lnTo>
                    <a:pt x="112079" y="1000775"/>
                  </a:lnTo>
                  <a:lnTo>
                    <a:pt x="95972" y="1044336"/>
                  </a:lnTo>
                  <a:lnTo>
                    <a:pt x="81040" y="1088481"/>
                  </a:lnTo>
                  <a:lnTo>
                    <a:pt x="67303" y="1133190"/>
                  </a:lnTo>
                  <a:lnTo>
                    <a:pt x="54781" y="1178441"/>
                  </a:lnTo>
                  <a:lnTo>
                    <a:pt x="43493" y="1224215"/>
                  </a:lnTo>
                  <a:lnTo>
                    <a:pt x="33460" y="1270492"/>
                  </a:lnTo>
                  <a:lnTo>
                    <a:pt x="24701" y="1317251"/>
                  </a:lnTo>
                  <a:lnTo>
                    <a:pt x="17235" y="1364471"/>
                  </a:lnTo>
                  <a:lnTo>
                    <a:pt x="11083" y="1412134"/>
                  </a:lnTo>
                  <a:lnTo>
                    <a:pt x="6263" y="1460217"/>
                  </a:lnTo>
                  <a:lnTo>
                    <a:pt x="2797" y="1508702"/>
                  </a:lnTo>
                  <a:lnTo>
                    <a:pt x="702" y="1557567"/>
                  </a:lnTo>
                  <a:lnTo>
                    <a:pt x="0" y="1606791"/>
                  </a:lnTo>
                  <a:lnTo>
                    <a:pt x="1271015" y="1606791"/>
                  </a:lnTo>
                  <a:lnTo>
                    <a:pt x="1271015" y="0"/>
                  </a:lnTo>
                  <a:close/>
                </a:path>
              </a:pathLst>
            </a:custGeom>
            <a:solidFill>
              <a:srgbClr val="FFFFFF">
                <a:alpha val="6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920983" y="5251206"/>
              <a:ext cx="1271270" cy="1607185"/>
            </a:xfrm>
            <a:custGeom>
              <a:avLst/>
              <a:gdLst/>
              <a:ahLst/>
              <a:cxnLst/>
              <a:rect l="l" t="t" r="r" b="b"/>
              <a:pathLst>
                <a:path w="1271270" h="1607184">
                  <a:moveTo>
                    <a:pt x="0" y="1606791"/>
                  </a:moveTo>
                  <a:lnTo>
                    <a:pt x="702" y="1557567"/>
                  </a:lnTo>
                  <a:lnTo>
                    <a:pt x="2797" y="1508702"/>
                  </a:lnTo>
                  <a:lnTo>
                    <a:pt x="6263" y="1460217"/>
                  </a:lnTo>
                  <a:lnTo>
                    <a:pt x="11083" y="1412134"/>
                  </a:lnTo>
                  <a:lnTo>
                    <a:pt x="17235" y="1364471"/>
                  </a:lnTo>
                  <a:lnTo>
                    <a:pt x="24701" y="1317251"/>
                  </a:lnTo>
                  <a:lnTo>
                    <a:pt x="33460" y="1270492"/>
                  </a:lnTo>
                  <a:lnTo>
                    <a:pt x="43493" y="1224215"/>
                  </a:lnTo>
                  <a:lnTo>
                    <a:pt x="54781" y="1178441"/>
                  </a:lnTo>
                  <a:lnTo>
                    <a:pt x="67303" y="1133190"/>
                  </a:lnTo>
                  <a:lnTo>
                    <a:pt x="81040" y="1088481"/>
                  </a:lnTo>
                  <a:lnTo>
                    <a:pt x="95972" y="1044336"/>
                  </a:lnTo>
                  <a:lnTo>
                    <a:pt x="112079" y="1000775"/>
                  </a:lnTo>
                  <a:lnTo>
                    <a:pt x="129343" y="957818"/>
                  </a:lnTo>
                  <a:lnTo>
                    <a:pt x="147743" y="915484"/>
                  </a:lnTo>
                  <a:lnTo>
                    <a:pt x="167259" y="873795"/>
                  </a:lnTo>
                  <a:lnTo>
                    <a:pt x="187872" y="832772"/>
                  </a:lnTo>
                  <a:lnTo>
                    <a:pt x="209562" y="792433"/>
                  </a:lnTo>
                  <a:lnTo>
                    <a:pt x="232310" y="752799"/>
                  </a:lnTo>
                  <a:lnTo>
                    <a:pt x="256096" y="713891"/>
                  </a:lnTo>
                  <a:lnTo>
                    <a:pt x="280899" y="675729"/>
                  </a:lnTo>
                  <a:lnTo>
                    <a:pt x="306701" y="638334"/>
                  </a:lnTo>
                  <a:lnTo>
                    <a:pt x="333482" y="601725"/>
                  </a:lnTo>
                  <a:lnTo>
                    <a:pt x="361222" y="565923"/>
                  </a:lnTo>
                  <a:lnTo>
                    <a:pt x="389902" y="530948"/>
                  </a:lnTo>
                  <a:lnTo>
                    <a:pt x="419501" y="496820"/>
                  </a:lnTo>
                  <a:lnTo>
                    <a:pt x="450000" y="463560"/>
                  </a:lnTo>
                  <a:lnTo>
                    <a:pt x="481380" y="431188"/>
                  </a:lnTo>
                  <a:lnTo>
                    <a:pt x="513621" y="399725"/>
                  </a:lnTo>
                  <a:lnTo>
                    <a:pt x="546702" y="369190"/>
                  </a:lnTo>
                  <a:lnTo>
                    <a:pt x="580605" y="339604"/>
                  </a:lnTo>
                  <a:lnTo>
                    <a:pt x="615310" y="310987"/>
                  </a:lnTo>
                  <a:lnTo>
                    <a:pt x="650796" y="283360"/>
                  </a:lnTo>
                  <a:lnTo>
                    <a:pt x="687045" y="256742"/>
                  </a:lnTo>
                  <a:lnTo>
                    <a:pt x="724037" y="231154"/>
                  </a:lnTo>
                  <a:lnTo>
                    <a:pt x="761752" y="206617"/>
                  </a:lnTo>
                  <a:lnTo>
                    <a:pt x="800170" y="183151"/>
                  </a:lnTo>
                  <a:lnTo>
                    <a:pt x="839271" y="160775"/>
                  </a:lnTo>
                  <a:lnTo>
                    <a:pt x="879037" y="139511"/>
                  </a:lnTo>
                  <a:lnTo>
                    <a:pt x="919447" y="119378"/>
                  </a:lnTo>
                  <a:lnTo>
                    <a:pt x="960481" y="100397"/>
                  </a:lnTo>
                  <a:lnTo>
                    <a:pt x="1002121" y="82588"/>
                  </a:lnTo>
                  <a:lnTo>
                    <a:pt x="1044345" y="65972"/>
                  </a:lnTo>
                  <a:lnTo>
                    <a:pt x="1087136" y="50568"/>
                  </a:lnTo>
                  <a:lnTo>
                    <a:pt x="1130472" y="36397"/>
                  </a:lnTo>
                  <a:lnTo>
                    <a:pt x="1174334" y="23480"/>
                  </a:lnTo>
                  <a:lnTo>
                    <a:pt x="1218704" y="11836"/>
                  </a:lnTo>
                  <a:lnTo>
                    <a:pt x="1263560" y="1486"/>
                  </a:lnTo>
                  <a:lnTo>
                    <a:pt x="1271015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11940" y="6092952"/>
              <a:ext cx="268224" cy="5852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27235" y="298704"/>
              <a:ext cx="2872739" cy="16184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279" y="313943"/>
              <a:ext cx="3531108" cy="138683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036821" y="1685670"/>
            <a:ext cx="5130800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4400" spc="-25" dirty="0">
                <a:latin typeface="Calibri"/>
                <a:cs typeface="Calibri"/>
              </a:rPr>
              <a:t>ATELIERS</a:t>
            </a:r>
            <a:r>
              <a:rPr sz="4400" spc="-190" dirty="0">
                <a:latin typeface="Calibri"/>
                <a:cs typeface="Calibri"/>
              </a:rPr>
              <a:t> </a:t>
            </a:r>
            <a:r>
              <a:rPr sz="4400" spc="-10" dirty="0">
                <a:latin typeface="Calibri"/>
                <a:cs typeface="Calibri"/>
              </a:rPr>
              <a:t>TECHNIQUES</a:t>
            </a:r>
            <a:endParaRPr sz="4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4400" dirty="0">
                <a:latin typeface="Calibri"/>
                <a:cs typeface="Calibri"/>
              </a:rPr>
              <a:t>23</a:t>
            </a:r>
            <a:r>
              <a:rPr sz="4400" spc="-9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novembre</a:t>
            </a:r>
            <a:r>
              <a:rPr sz="4400" spc="-70" dirty="0">
                <a:latin typeface="Calibri"/>
                <a:cs typeface="Calibri"/>
              </a:rPr>
              <a:t> </a:t>
            </a:r>
            <a:r>
              <a:rPr sz="4400" spc="-20" dirty="0">
                <a:latin typeface="Calibri"/>
                <a:cs typeface="Calibri"/>
              </a:rPr>
              <a:t>2023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03520" y="4515611"/>
            <a:ext cx="2592324" cy="23423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2">
            <a:extLst>
              <a:ext uri="{FF2B5EF4-FFF2-40B4-BE49-F238E27FC236}">
                <a16:creationId xmlns:a16="http://schemas.microsoft.com/office/drawing/2014/main" id="{E97546F6-03C4-EA2F-D8DC-21251377EB1B}"/>
              </a:ext>
            </a:extLst>
          </p:cNvPr>
          <p:cNvGrpSpPr/>
          <p:nvPr/>
        </p:nvGrpSpPr>
        <p:grpSpPr>
          <a:xfrm>
            <a:off x="-28575" y="-28575"/>
            <a:ext cx="2275840" cy="2215515"/>
            <a:chOff x="-28575" y="-28575"/>
            <a:chExt cx="2275840" cy="2215515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11B1F429-1501-230D-95A8-FB2610744204}"/>
                </a:ext>
              </a:extLst>
            </p:cNvPr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B746434-79EA-4915-990B-65DCB54B43E8}"/>
                </a:ext>
              </a:extLst>
            </p:cNvPr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5">
              <a:extLst>
                <a:ext uri="{FF2B5EF4-FFF2-40B4-BE49-F238E27FC236}">
                  <a16:creationId xmlns:a16="http://schemas.microsoft.com/office/drawing/2014/main" id="{1A6E6A40-CC6F-B2D7-0CA2-B31A1031923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5CA2B915-4980-0B1F-62D0-CC418FEBE05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  <p:pic>
        <p:nvPicPr>
          <p:cNvPr id="14" name="Image 13" descr="Une image contenant plein air, nuage, ciel, arbre&#10;&#10;Description générée automatiquement">
            <a:extLst>
              <a:ext uri="{FF2B5EF4-FFF2-40B4-BE49-F238E27FC236}">
                <a16:creationId xmlns:a16="http://schemas.microsoft.com/office/drawing/2014/main" id="{0F6A875B-0500-185F-E7E8-7E685C250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05" y="11130"/>
            <a:ext cx="9318332" cy="698874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1A757B9-5F6F-8648-70D2-ECD72AC5D2F3}"/>
              </a:ext>
            </a:extLst>
          </p:cNvPr>
          <p:cNvSpPr txBox="1"/>
          <p:nvPr/>
        </p:nvSpPr>
        <p:spPr>
          <a:xfrm>
            <a:off x="2667000" y="6128266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Ferme du </a:t>
            </a:r>
            <a:r>
              <a:rPr lang="fr-FR" dirty="0" err="1">
                <a:solidFill>
                  <a:schemeClr val="bg1"/>
                </a:solidFill>
              </a:rPr>
              <a:t>Sougey</a:t>
            </a:r>
            <a:r>
              <a:rPr lang="fr-FR" dirty="0">
                <a:solidFill>
                  <a:schemeClr val="bg1"/>
                </a:solidFill>
              </a:rPr>
              <a:t> - Ain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" descr="Une image contenant plein air, herbe, bâtiment, arbre&#10;&#10;Description générée automatiquement">
            <a:extLst>
              <a:ext uri="{FF2B5EF4-FFF2-40B4-BE49-F238E27FC236}">
                <a16:creationId xmlns:a16="http://schemas.microsoft.com/office/drawing/2014/main" id="{46AC2891-BF02-E8A0-4A72-0873D4592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9240343" cy="690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object 2">
            <a:extLst>
              <a:ext uri="{FF2B5EF4-FFF2-40B4-BE49-F238E27FC236}">
                <a16:creationId xmlns:a16="http://schemas.microsoft.com/office/drawing/2014/main" id="{19594DCE-2284-E414-F785-8AC5B579298F}"/>
              </a:ext>
            </a:extLst>
          </p:cNvPr>
          <p:cNvGrpSpPr/>
          <p:nvPr/>
        </p:nvGrpSpPr>
        <p:grpSpPr>
          <a:xfrm>
            <a:off x="-28575" y="-28575"/>
            <a:ext cx="2275840" cy="2215515"/>
            <a:chOff x="-28575" y="-28575"/>
            <a:chExt cx="2275840" cy="221551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26162B15-68B1-01D3-F24A-6914F7FDD9DF}"/>
                </a:ext>
              </a:extLst>
            </p:cNvPr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0EAA02C6-158E-CFA9-1615-8B560B3EA602}"/>
                </a:ext>
              </a:extLst>
            </p:cNvPr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F0B9AD98-B90C-5AFF-C6CC-31FB1D13211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773A6851-7C3D-75A6-1120-9BE3A3992B5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E9D328F-CDFA-3001-FD50-E11043FDF8C7}"/>
              </a:ext>
            </a:extLst>
          </p:cNvPr>
          <p:cNvSpPr txBox="1"/>
          <p:nvPr/>
        </p:nvSpPr>
        <p:spPr>
          <a:xfrm>
            <a:off x="2895600" y="61722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Bergerie - Hautes-Pyrénées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ciel, bâtiment, arbre&#10;&#10;Description générée automatiquement">
            <a:extLst>
              <a:ext uri="{FF2B5EF4-FFF2-40B4-BE49-F238E27FC236}">
                <a16:creationId xmlns:a16="http://schemas.microsoft.com/office/drawing/2014/main" id="{A1E122C3-D183-F297-BE61-C03F49347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16" y="0"/>
            <a:ext cx="10287968" cy="6858000"/>
          </a:xfrm>
          <a:prstGeom prst="rect">
            <a:avLst/>
          </a:prstGeom>
        </p:spPr>
      </p:pic>
      <p:grpSp>
        <p:nvGrpSpPr>
          <p:cNvPr id="4" name="object 2">
            <a:extLst>
              <a:ext uri="{FF2B5EF4-FFF2-40B4-BE49-F238E27FC236}">
                <a16:creationId xmlns:a16="http://schemas.microsoft.com/office/drawing/2014/main" id="{5FAE061D-6C8E-E020-0C74-B83D7F992B51}"/>
              </a:ext>
            </a:extLst>
          </p:cNvPr>
          <p:cNvGrpSpPr/>
          <p:nvPr/>
        </p:nvGrpSpPr>
        <p:grpSpPr>
          <a:xfrm>
            <a:off x="-28575" y="-28575"/>
            <a:ext cx="2275840" cy="2215515"/>
            <a:chOff x="-28575" y="-28575"/>
            <a:chExt cx="2275840" cy="2215515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108CF204-BEDA-A6E8-53BC-35966C22B8A0}"/>
                </a:ext>
              </a:extLst>
            </p:cNvPr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E17B9ECE-C9F9-EF2C-9E01-1096C4C38368}"/>
                </a:ext>
              </a:extLst>
            </p:cNvPr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AB41CDAA-1388-AA05-54BB-F08F6740D24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309396B4-907E-841E-2B83-D6E978C869E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6964F73-4978-5969-4E0E-BB40D1D362C9}"/>
              </a:ext>
            </a:extLst>
          </p:cNvPr>
          <p:cNvSpPr txBox="1"/>
          <p:nvPr/>
        </p:nvSpPr>
        <p:spPr>
          <a:xfrm>
            <a:off x="1295400" y="60960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Château du Haut-</a:t>
            </a:r>
            <a:r>
              <a:rPr lang="fr-FR" dirty="0" err="1">
                <a:solidFill>
                  <a:schemeClr val="bg1"/>
                </a:solidFill>
              </a:rPr>
              <a:t>Ribeaupierre</a:t>
            </a:r>
            <a:r>
              <a:rPr lang="fr-FR" dirty="0">
                <a:solidFill>
                  <a:schemeClr val="bg1"/>
                </a:solidFill>
              </a:rPr>
              <a:t> – Ribeauvillé – Haut-Rhin</a:t>
            </a:r>
          </a:p>
        </p:txBody>
      </p:sp>
    </p:spTree>
    <p:extLst>
      <p:ext uri="{BB962C8B-B14F-4D97-AF65-F5344CB8AC3E}">
        <p14:creationId xmlns:p14="http://schemas.microsoft.com/office/powerpoint/2010/main" val="3531802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8575" y="-28575"/>
            <a:ext cx="10696575" cy="6886575"/>
            <a:chOff x="-28575" y="-28575"/>
            <a:chExt cx="10696575" cy="68865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0"/>
              <a:ext cx="9144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0B08AE77-0038-C2C9-BFA7-980D87F5CBDD}"/>
              </a:ext>
            </a:extLst>
          </p:cNvPr>
          <p:cNvSpPr txBox="1"/>
          <p:nvPr/>
        </p:nvSpPr>
        <p:spPr>
          <a:xfrm>
            <a:off x="1752600" y="59436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Eglise St Christophe – Mizoën - Isère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8575" y="-28575"/>
            <a:ext cx="12192000" cy="6886575"/>
            <a:chOff x="-28575" y="-28575"/>
            <a:chExt cx="12192000" cy="68865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1516" y="1557527"/>
              <a:ext cx="10701528" cy="530046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D9C12B7E-6DF4-3BFD-DD98-624B31CCBCCA}"/>
              </a:ext>
            </a:extLst>
          </p:cNvPr>
          <p:cNvSpPr txBox="1"/>
          <p:nvPr/>
        </p:nvSpPr>
        <p:spPr>
          <a:xfrm>
            <a:off x="1752600" y="59436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Halles du Boulingrin – Reims - Marne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FFFFFF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0822" y="3120593"/>
            <a:ext cx="2638425" cy="1692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500" b="0" dirty="0">
                <a:solidFill>
                  <a:srgbClr val="BE9000"/>
                </a:solidFill>
                <a:latin typeface="Segoe UI Semilight"/>
                <a:cs typeface="Segoe UI Semilight"/>
              </a:rPr>
              <a:t>2</a:t>
            </a:r>
            <a:r>
              <a:rPr sz="3500" b="0" spc="-5" dirty="0">
                <a:solidFill>
                  <a:srgbClr val="BE9000"/>
                </a:solidFill>
                <a:latin typeface="Segoe UI Semilight"/>
                <a:cs typeface="Segoe UI Semilight"/>
              </a:rPr>
              <a:t> </a:t>
            </a:r>
            <a:r>
              <a:rPr sz="3500" b="0" dirty="0">
                <a:solidFill>
                  <a:srgbClr val="BE9000"/>
                </a:solidFill>
                <a:latin typeface="Segoe UI Semilight"/>
                <a:cs typeface="Segoe UI Semilight"/>
              </a:rPr>
              <a:t>à 10</a:t>
            </a:r>
            <a:r>
              <a:rPr sz="3500" b="0" spc="-10" dirty="0">
                <a:solidFill>
                  <a:srgbClr val="BE9000"/>
                </a:solidFill>
                <a:latin typeface="Segoe UI Semilight"/>
                <a:cs typeface="Segoe UI Semilight"/>
              </a:rPr>
              <a:t> salariés</a:t>
            </a:r>
            <a:endParaRPr sz="3500">
              <a:latin typeface="Segoe UI Semilight"/>
              <a:cs typeface="Segoe UI Semilight"/>
            </a:endParaRPr>
          </a:p>
          <a:p>
            <a:pPr marL="1905" algn="ctr">
              <a:lnSpc>
                <a:spcPct val="100000"/>
              </a:lnSpc>
              <a:spcBef>
                <a:spcPts val="10"/>
              </a:spcBef>
            </a:pPr>
            <a:r>
              <a:rPr sz="3000" b="0" spc="-25" dirty="0">
                <a:solidFill>
                  <a:srgbClr val="788193"/>
                </a:solidFill>
                <a:latin typeface="Segoe UI Semilight"/>
                <a:cs typeface="Segoe UI Semilight"/>
              </a:rPr>
              <a:t>24%</a:t>
            </a:r>
            <a:endParaRPr sz="3000">
              <a:latin typeface="Segoe UI Semilight"/>
              <a:cs typeface="Segoe UI Semilight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2200" b="0" dirty="0">
                <a:solidFill>
                  <a:srgbClr val="484F5C"/>
                </a:solidFill>
                <a:latin typeface="Segoe UI Semilight"/>
                <a:cs typeface="Segoe UI Semilight"/>
              </a:rPr>
              <a:t>400</a:t>
            </a:r>
            <a:r>
              <a:rPr sz="2200" b="0" spc="-3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22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salariés</a:t>
            </a:r>
            <a:endParaRPr sz="2200">
              <a:latin typeface="Segoe UI Semilight"/>
              <a:cs typeface="Segoe UI Semilight"/>
            </a:endParaRPr>
          </a:p>
          <a:p>
            <a:pPr marL="1905" algn="ctr">
              <a:lnSpc>
                <a:spcPct val="100000"/>
              </a:lnSpc>
            </a:pPr>
            <a:r>
              <a:rPr sz="2200" b="0" dirty="0">
                <a:solidFill>
                  <a:srgbClr val="484F5C"/>
                </a:solidFill>
                <a:latin typeface="Segoe UI Semilight"/>
                <a:cs typeface="Segoe UI Semilight"/>
              </a:rPr>
              <a:t>51</a:t>
            </a:r>
            <a:r>
              <a:rPr sz="2200" b="0" spc="-2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22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entreprises</a:t>
            </a:r>
            <a:endParaRPr sz="2200">
              <a:latin typeface="Segoe UI Semilight"/>
              <a:cs typeface="Segoe UI Semi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16778" y="5107051"/>
            <a:ext cx="3040380" cy="169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solidFill>
                  <a:srgbClr val="BE9000"/>
                </a:solidFill>
                <a:latin typeface="Segoe UI Semilight"/>
                <a:cs typeface="Segoe UI Semilight"/>
              </a:rPr>
              <a:t>51 à</a:t>
            </a:r>
            <a:r>
              <a:rPr sz="3500" b="0" spc="10" dirty="0">
                <a:solidFill>
                  <a:srgbClr val="BE9000"/>
                </a:solidFill>
                <a:latin typeface="Segoe UI Semilight"/>
                <a:cs typeface="Segoe UI Semilight"/>
              </a:rPr>
              <a:t> </a:t>
            </a:r>
            <a:r>
              <a:rPr sz="3500" b="0" dirty="0">
                <a:solidFill>
                  <a:srgbClr val="BE9000"/>
                </a:solidFill>
                <a:latin typeface="Segoe UI Semilight"/>
                <a:cs typeface="Segoe UI Semilight"/>
              </a:rPr>
              <a:t>100</a:t>
            </a:r>
            <a:r>
              <a:rPr sz="3500" b="0" spc="-10" dirty="0">
                <a:solidFill>
                  <a:srgbClr val="BE9000"/>
                </a:solidFill>
                <a:latin typeface="Segoe UI Semilight"/>
                <a:cs typeface="Segoe UI Semilight"/>
              </a:rPr>
              <a:t> salariés</a:t>
            </a:r>
            <a:endParaRPr sz="3500">
              <a:latin typeface="Segoe UI Semilight"/>
              <a:cs typeface="Segoe UI Semilight"/>
            </a:endParaRPr>
          </a:p>
          <a:p>
            <a:pPr marL="3175" algn="ctr">
              <a:lnSpc>
                <a:spcPct val="100000"/>
              </a:lnSpc>
              <a:spcBef>
                <a:spcPts val="10"/>
              </a:spcBef>
            </a:pPr>
            <a:r>
              <a:rPr sz="3000" b="0" spc="-25" dirty="0">
                <a:solidFill>
                  <a:srgbClr val="788193"/>
                </a:solidFill>
                <a:latin typeface="Segoe UI Semilight"/>
                <a:cs typeface="Segoe UI Semilight"/>
              </a:rPr>
              <a:t>7%</a:t>
            </a:r>
            <a:endParaRPr sz="3000">
              <a:latin typeface="Segoe UI Semilight"/>
              <a:cs typeface="Segoe UI Semilight"/>
            </a:endParaRPr>
          </a:p>
          <a:p>
            <a:pPr marL="635" algn="ctr">
              <a:lnSpc>
                <a:spcPct val="100000"/>
              </a:lnSpc>
              <a:spcBef>
                <a:spcPts val="30"/>
              </a:spcBef>
            </a:pPr>
            <a:r>
              <a:rPr sz="2200" b="0" dirty="0">
                <a:solidFill>
                  <a:srgbClr val="484F5C"/>
                </a:solidFill>
                <a:latin typeface="Segoe UI Semilight"/>
                <a:cs typeface="Segoe UI Semilight"/>
              </a:rPr>
              <a:t>2000</a:t>
            </a:r>
            <a:r>
              <a:rPr sz="2200" b="0" spc="-6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22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salariés</a:t>
            </a:r>
            <a:endParaRPr sz="2200">
              <a:latin typeface="Segoe UI Semilight"/>
              <a:cs typeface="Segoe UI Semilight"/>
            </a:endParaRPr>
          </a:p>
          <a:p>
            <a:pPr algn="ctr">
              <a:lnSpc>
                <a:spcPct val="100000"/>
              </a:lnSpc>
            </a:pPr>
            <a:r>
              <a:rPr sz="2200" b="0" dirty="0">
                <a:solidFill>
                  <a:srgbClr val="484F5C"/>
                </a:solidFill>
                <a:latin typeface="Segoe UI Semilight"/>
                <a:cs typeface="Segoe UI Semilight"/>
              </a:rPr>
              <a:t>16</a:t>
            </a:r>
            <a:r>
              <a:rPr sz="2200" b="0" spc="-1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22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entreprises</a:t>
            </a:r>
            <a:endParaRPr sz="2200">
              <a:latin typeface="Segoe UI Semilight"/>
              <a:cs typeface="Segoe UI Semi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484394" y="-20637"/>
            <a:ext cx="3707765" cy="6899275"/>
            <a:chOff x="8484394" y="-20637"/>
            <a:chExt cx="3707765" cy="6899275"/>
          </a:xfrm>
        </p:grpSpPr>
        <p:sp>
          <p:nvSpPr>
            <p:cNvPr id="7" name="object 7"/>
            <p:cNvSpPr/>
            <p:nvPr/>
          </p:nvSpPr>
          <p:spPr>
            <a:xfrm>
              <a:off x="8484394" y="0"/>
              <a:ext cx="3707765" cy="6858000"/>
            </a:xfrm>
            <a:custGeom>
              <a:avLst/>
              <a:gdLst/>
              <a:ahLst/>
              <a:cxnLst/>
              <a:rect l="l" t="t" r="r" b="b"/>
              <a:pathLst>
                <a:path w="3707765" h="6858000">
                  <a:moveTo>
                    <a:pt x="3707605" y="0"/>
                  </a:moveTo>
                  <a:lnTo>
                    <a:pt x="2205247" y="0"/>
                  </a:lnTo>
                  <a:lnTo>
                    <a:pt x="2214957" y="21394"/>
                  </a:lnTo>
                  <a:lnTo>
                    <a:pt x="2234539" y="67530"/>
                  </a:lnTo>
                  <a:lnTo>
                    <a:pt x="2252763" y="113626"/>
                  </a:lnTo>
                  <a:lnTo>
                    <a:pt x="2269649" y="159684"/>
                  </a:lnTo>
                  <a:lnTo>
                    <a:pt x="2285214" y="205702"/>
                  </a:lnTo>
                  <a:lnTo>
                    <a:pt x="2299477" y="251679"/>
                  </a:lnTo>
                  <a:lnTo>
                    <a:pt x="2312457" y="297617"/>
                  </a:lnTo>
                  <a:lnTo>
                    <a:pt x="2324171" y="343514"/>
                  </a:lnTo>
                  <a:lnTo>
                    <a:pt x="2334640" y="389371"/>
                  </a:lnTo>
                  <a:lnTo>
                    <a:pt x="2343881" y="435186"/>
                  </a:lnTo>
                  <a:lnTo>
                    <a:pt x="2351912" y="480959"/>
                  </a:lnTo>
                  <a:lnTo>
                    <a:pt x="2358752" y="526691"/>
                  </a:lnTo>
                  <a:lnTo>
                    <a:pt x="2364421" y="572381"/>
                  </a:lnTo>
                  <a:lnTo>
                    <a:pt x="2368935" y="618028"/>
                  </a:lnTo>
                  <a:lnTo>
                    <a:pt x="2372314" y="663632"/>
                  </a:lnTo>
                  <a:lnTo>
                    <a:pt x="2374577" y="709194"/>
                  </a:lnTo>
                  <a:lnTo>
                    <a:pt x="2375741" y="754712"/>
                  </a:lnTo>
                  <a:lnTo>
                    <a:pt x="2375825" y="800187"/>
                  </a:lnTo>
                  <a:lnTo>
                    <a:pt x="2374849" y="845617"/>
                  </a:lnTo>
                  <a:lnTo>
                    <a:pt x="2372829" y="891003"/>
                  </a:lnTo>
                  <a:lnTo>
                    <a:pt x="2369786" y="936345"/>
                  </a:lnTo>
                  <a:lnTo>
                    <a:pt x="2365736" y="981642"/>
                  </a:lnTo>
                  <a:lnTo>
                    <a:pt x="2360700" y="1026893"/>
                  </a:lnTo>
                  <a:lnTo>
                    <a:pt x="2354695" y="1072099"/>
                  </a:lnTo>
                  <a:lnTo>
                    <a:pt x="2347740" y="1117259"/>
                  </a:lnTo>
                  <a:lnTo>
                    <a:pt x="2339853" y="1162373"/>
                  </a:lnTo>
                  <a:lnTo>
                    <a:pt x="2331053" y="1207440"/>
                  </a:lnTo>
                  <a:lnTo>
                    <a:pt x="2321359" y="1252461"/>
                  </a:lnTo>
                  <a:lnTo>
                    <a:pt x="2310788" y="1297435"/>
                  </a:lnTo>
                  <a:lnTo>
                    <a:pt x="2299360" y="1342361"/>
                  </a:lnTo>
                  <a:lnTo>
                    <a:pt x="2287093" y="1387239"/>
                  </a:lnTo>
                  <a:lnTo>
                    <a:pt x="2274006" y="1432070"/>
                  </a:lnTo>
                  <a:lnTo>
                    <a:pt x="2260116" y="1476852"/>
                  </a:lnTo>
                  <a:lnTo>
                    <a:pt x="2245443" y="1521585"/>
                  </a:lnTo>
                  <a:lnTo>
                    <a:pt x="2230005" y="1566270"/>
                  </a:lnTo>
                  <a:lnTo>
                    <a:pt x="2213820" y="1610905"/>
                  </a:lnTo>
                  <a:lnTo>
                    <a:pt x="2196908" y="1655491"/>
                  </a:lnTo>
                  <a:lnTo>
                    <a:pt x="2179286" y="1700027"/>
                  </a:lnTo>
                  <a:lnTo>
                    <a:pt x="2160973" y="1744512"/>
                  </a:lnTo>
                  <a:lnTo>
                    <a:pt x="2141988" y="1788947"/>
                  </a:lnTo>
                  <a:lnTo>
                    <a:pt x="2122349" y="1833332"/>
                  </a:lnTo>
                  <a:lnTo>
                    <a:pt x="2102074" y="1877665"/>
                  </a:lnTo>
                  <a:lnTo>
                    <a:pt x="2081183" y="1921946"/>
                  </a:lnTo>
                  <a:lnTo>
                    <a:pt x="2059693" y="1966176"/>
                  </a:lnTo>
                  <a:lnTo>
                    <a:pt x="2037624" y="2010354"/>
                  </a:lnTo>
                  <a:lnTo>
                    <a:pt x="2014993" y="2054479"/>
                  </a:lnTo>
                  <a:lnTo>
                    <a:pt x="1991819" y="2098552"/>
                  </a:lnTo>
                  <a:lnTo>
                    <a:pt x="1968122" y="2142572"/>
                  </a:lnTo>
                  <a:lnTo>
                    <a:pt x="1943918" y="2186538"/>
                  </a:lnTo>
                  <a:lnTo>
                    <a:pt x="1919227" y="2230451"/>
                  </a:lnTo>
                  <a:lnTo>
                    <a:pt x="1894067" y="2274310"/>
                  </a:lnTo>
                  <a:lnTo>
                    <a:pt x="1868458" y="2318114"/>
                  </a:lnTo>
                  <a:lnTo>
                    <a:pt x="1842416" y="2361864"/>
                  </a:lnTo>
                  <a:lnTo>
                    <a:pt x="1815961" y="2405560"/>
                  </a:lnTo>
                  <a:lnTo>
                    <a:pt x="1789112" y="2449199"/>
                  </a:lnTo>
                  <a:lnTo>
                    <a:pt x="1761886" y="2492784"/>
                  </a:lnTo>
                  <a:lnTo>
                    <a:pt x="1734303" y="2536313"/>
                  </a:lnTo>
                  <a:lnTo>
                    <a:pt x="1706380" y="2579785"/>
                  </a:lnTo>
                  <a:lnTo>
                    <a:pt x="1678137" y="2623201"/>
                  </a:lnTo>
                  <a:lnTo>
                    <a:pt x="1649592" y="2666561"/>
                  </a:lnTo>
                  <a:lnTo>
                    <a:pt x="1620763" y="2709863"/>
                  </a:lnTo>
                  <a:lnTo>
                    <a:pt x="1591670" y="2753108"/>
                  </a:lnTo>
                  <a:lnTo>
                    <a:pt x="1562329" y="2796295"/>
                  </a:lnTo>
                  <a:lnTo>
                    <a:pt x="1532761" y="2839424"/>
                  </a:lnTo>
                  <a:lnTo>
                    <a:pt x="1502983" y="2882495"/>
                  </a:lnTo>
                  <a:lnTo>
                    <a:pt x="1473014" y="2925508"/>
                  </a:lnTo>
                  <a:lnTo>
                    <a:pt x="1442872" y="2968461"/>
                  </a:lnTo>
                  <a:lnTo>
                    <a:pt x="1382146" y="3054190"/>
                  </a:lnTo>
                  <a:lnTo>
                    <a:pt x="1290225" y="3182334"/>
                  </a:lnTo>
                  <a:lnTo>
                    <a:pt x="922014" y="3689353"/>
                  </a:lnTo>
                  <a:lnTo>
                    <a:pt x="832328" y="3814677"/>
                  </a:lnTo>
                  <a:lnTo>
                    <a:pt x="773589" y="3897899"/>
                  </a:lnTo>
                  <a:lnTo>
                    <a:pt x="744590" y="3939411"/>
                  </a:lnTo>
                  <a:lnTo>
                    <a:pt x="715862" y="3980857"/>
                  </a:lnTo>
                  <a:lnTo>
                    <a:pt x="687425" y="4022236"/>
                  </a:lnTo>
                  <a:lnTo>
                    <a:pt x="659297" y="4063549"/>
                  </a:lnTo>
                  <a:lnTo>
                    <a:pt x="631497" y="4104793"/>
                  </a:lnTo>
                  <a:lnTo>
                    <a:pt x="604042" y="4145971"/>
                  </a:lnTo>
                  <a:lnTo>
                    <a:pt x="576952" y="4187080"/>
                  </a:lnTo>
                  <a:lnTo>
                    <a:pt x="550244" y="4228121"/>
                  </a:lnTo>
                  <a:lnTo>
                    <a:pt x="523938" y="4269093"/>
                  </a:lnTo>
                  <a:lnTo>
                    <a:pt x="498052" y="4309997"/>
                  </a:lnTo>
                  <a:lnTo>
                    <a:pt x="472605" y="4350831"/>
                  </a:lnTo>
                  <a:lnTo>
                    <a:pt x="447614" y="4391596"/>
                  </a:lnTo>
                  <a:lnTo>
                    <a:pt x="423099" y="4432291"/>
                  </a:lnTo>
                  <a:lnTo>
                    <a:pt x="399078" y="4472916"/>
                  </a:lnTo>
                  <a:lnTo>
                    <a:pt x="375570" y="4513470"/>
                  </a:lnTo>
                  <a:lnTo>
                    <a:pt x="352592" y="4553954"/>
                  </a:lnTo>
                  <a:lnTo>
                    <a:pt x="330165" y="4594366"/>
                  </a:lnTo>
                  <a:lnTo>
                    <a:pt x="308305" y="4634707"/>
                  </a:lnTo>
                  <a:lnTo>
                    <a:pt x="287032" y="4674977"/>
                  </a:lnTo>
                  <a:lnTo>
                    <a:pt x="266363" y="4715174"/>
                  </a:lnTo>
                  <a:lnTo>
                    <a:pt x="246319" y="4755300"/>
                  </a:lnTo>
                  <a:lnTo>
                    <a:pt x="226917" y="4795352"/>
                  </a:lnTo>
                  <a:lnTo>
                    <a:pt x="208175" y="4835332"/>
                  </a:lnTo>
                  <a:lnTo>
                    <a:pt x="190112" y="4875238"/>
                  </a:lnTo>
                  <a:lnTo>
                    <a:pt x="172748" y="4915071"/>
                  </a:lnTo>
                  <a:lnTo>
                    <a:pt x="156099" y="4954830"/>
                  </a:lnTo>
                  <a:lnTo>
                    <a:pt x="140185" y="4994515"/>
                  </a:lnTo>
                  <a:lnTo>
                    <a:pt x="125024" y="5034125"/>
                  </a:lnTo>
                  <a:lnTo>
                    <a:pt x="110635" y="5073661"/>
                  </a:lnTo>
                  <a:lnTo>
                    <a:pt x="97037" y="5113121"/>
                  </a:lnTo>
                  <a:lnTo>
                    <a:pt x="84247" y="5152506"/>
                  </a:lnTo>
                  <a:lnTo>
                    <a:pt x="72284" y="5191815"/>
                  </a:lnTo>
                  <a:lnTo>
                    <a:pt x="61167" y="5231048"/>
                  </a:lnTo>
                  <a:lnTo>
                    <a:pt x="50915" y="5270205"/>
                  </a:lnTo>
                  <a:lnTo>
                    <a:pt x="41545" y="5309285"/>
                  </a:lnTo>
                  <a:lnTo>
                    <a:pt x="33077" y="5348289"/>
                  </a:lnTo>
                  <a:lnTo>
                    <a:pt x="25528" y="5387214"/>
                  </a:lnTo>
                  <a:lnTo>
                    <a:pt x="18918" y="5426063"/>
                  </a:lnTo>
                  <a:lnTo>
                    <a:pt x="13265" y="5464833"/>
                  </a:lnTo>
                  <a:lnTo>
                    <a:pt x="8587" y="5503525"/>
                  </a:lnTo>
                  <a:lnTo>
                    <a:pt x="4903" y="5542139"/>
                  </a:lnTo>
                  <a:lnTo>
                    <a:pt x="2231" y="5580674"/>
                  </a:lnTo>
                  <a:lnTo>
                    <a:pt x="591" y="5619129"/>
                  </a:lnTo>
                  <a:lnTo>
                    <a:pt x="0" y="5657505"/>
                  </a:lnTo>
                  <a:lnTo>
                    <a:pt x="476" y="5695802"/>
                  </a:lnTo>
                  <a:lnTo>
                    <a:pt x="2040" y="5734018"/>
                  </a:lnTo>
                  <a:lnTo>
                    <a:pt x="4708" y="5772154"/>
                  </a:lnTo>
                  <a:lnTo>
                    <a:pt x="8500" y="5810209"/>
                  </a:lnTo>
                  <a:lnTo>
                    <a:pt x="13434" y="5848183"/>
                  </a:lnTo>
                  <a:lnTo>
                    <a:pt x="19528" y="5886075"/>
                  </a:lnTo>
                  <a:lnTo>
                    <a:pt x="26802" y="5923887"/>
                  </a:lnTo>
                  <a:lnTo>
                    <a:pt x="35273" y="5961616"/>
                  </a:lnTo>
                  <a:lnTo>
                    <a:pt x="44960" y="5999262"/>
                  </a:lnTo>
                  <a:lnTo>
                    <a:pt x="55881" y="6036827"/>
                  </a:lnTo>
                  <a:lnTo>
                    <a:pt x="68056" y="6074308"/>
                  </a:lnTo>
                  <a:lnTo>
                    <a:pt x="81503" y="6111706"/>
                  </a:lnTo>
                  <a:lnTo>
                    <a:pt x="96239" y="6149021"/>
                  </a:lnTo>
                  <a:lnTo>
                    <a:pt x="112285" y="6186252"/>
                  </a:lnTo>
                  <a:lnTo>
                    <a:pt x="129657" y="6223398"/>
                  </a:lnTo>
                  <a:lnTo>
                    <a:pt x="148375" y="6260460"/>
                  </a:lnTo>
                  <a:lnTo>
                    <a:pt x="168458" y="6297438"/>
                  </a:lnTo>
                  <a:lnTo>
                    <a:pt x="189923" y="6334330"/>
                  </a:lnTo>
                  <a:lnTo>
                    <a:pt x="212789" y="6371137"/>
                  </a:lnTo>
                  <a:lnTo>
                    <a:pt x="237075" y="6407858"/>
                  </a:lnTo>
                  <a:lnTo>
                    <a:pt x="262800" y="6444494"/>
                  </a:lnTo>
                  <a:lnTo>
                    <a:pt x="289981" y="6481042"/>
                  </a:lnTo>
                  <a:lnTo>
                    <a:pt x="318637" y="6517505"/>
                  </a:lnTo>
                  <a:lnTo>
                    <a:pt x="348787" y="6553880"/>
                  </a:lnTo>
                  <a:lnTo>
                    <a:pt x="380450" y="6590168"/>
                  </a:lnTo>
                  <a:lnTo>
                    <a:pt x="413643" y="6626369"/>
                  </a:lnTo>
                  <a:lnTo>
                    <a:pt x="448386" y="6662481"/>
                  </a:lnTo>
                  <a:lnTo>
                    <a:pt x="484697" y="6698506"/>
                  </a:lnTo>
                  <a:lnTo>
                    <a:pt x="522594" y="6734442"/>
                  </a:lnTo>
                  <a:lnTo>
                    <a:pt x="562095" y="6770289"/>
                  </a:lnTo>
                  <a:lnTo>
                    <a:pt x="603221" y="6806047"/>
                  </a:lnTo>
                  <a:lnTo>
                    <a:pt x="645988" y="6841715"/>
                  </a:lnTo>
                  <a:lnTo>
                    <a:pt x="666322" y="6858000"/>
                  </a:lnTo>
                  <a:lnTo>
                    <a:pt x="3707605" y="6858000"/>
                  </a:lnTo>
                  <a:lnTo>
                    <a:pt x="3707605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54557" y="0"/>
              <a:ext cx="2301875" cy="6858000"/>
            </a:xfrm>
            <a:custGeom>
              <a:avLst/>
              <a:gdLst/>
              <a:ahLst/>
              <a:cxnLst/>
              <a:rect l="l" t="t" r="r" b="b"/>
              <a:pathLst>
                <a:path w="2301875" h="6858000">
                  <a:moveTo>
                    <a:pt x="655833" y="6858000"/>
                  </a:moveTo>
                  <a:lnTo>
                    <a:pt x="616154" y="6815637"/>
                  </a:lnTo>
                  <a:lnTo>
                    <a:pt x="575102" y="6770167"/>
                  </a:lnTo>
                  <a:lnTo>
                    <a:pt x="535635" y="6724766"/>
                  </a:lnTo>
                  <a:lnTo>
                    <a:pt x="497736" y="6679434"/>
                  </a:lnTo>
                  <a:lnTo>
                    <a:pt x="461386" y="6634171"/>
                  </a:lnTo>
                  <a:lnTo>
                    <a:pt x="426568" y="6588976"/>
                  </a:lnTo>
                  <a:lnTo>
                    <a:pt x="393264" y="6543848"/>
                  </a:lnTo>
                  <a:lnTo>
                    <a:pt x="361456" y="6498788"/>
                  </a:lnTo>
                  <a:lnTo>
                    <a:pt x="331126" y="6453794"/>
                  </a:lnTo>
                  <a:lnTo>
                    <a:pt x="302256" y="6408867"/>
                  </a:lnTo>
                  <a:lnTo>
                    <a:pt x="274828" y="6364005"/>
                  </a:lnTo>
                  <a:lnTo>
                    <a:pt x="248824" y="6319209"/>
                  </a:lnTo>
                  <a:lnTo>
                    <a:pt x="224226" y="6274478"/>
                  </a:lnTo>
                  <a:lnTo>
                    <a:pt x="201017" y="6229811"/>
                  </a:lnTo>
                  <a:lnTo>
                    <a:pt x="179178" y="6185207"/>
                  </a:lnTo>
                  <a:lnTo>
                    <a:pt x="158692" y="6140668"/>
                  </a:lnTo>
                  <a:lnTo>
                    <a:pt x="139541" y="6096191"/>
                  </a:lnTo>
                  <a:lnTo>
                    <a:pt x="121706" y="6051777"/>
                  </a:lnTo>
                  <a:lnTo>
                    <a:pt x="105169" y="6007424"/>
                  </a:lnTo>
                  <a:lnTo>
                    <a:pt x="89914" y="5963134"/>
                  </a:lnTo>
                  <a:lnTo>
                    <a:pt x="75922" y="5918904"/>
                  </a:lnTo>
                  <a:lnTo>
                    <a:pt x="63174" y="5874735"/>
                  </a:lnTo>
                  <a:lnTo>
                    <a:pt x="51654" y="5830626"/>
                  </a:lnTo>
                  <a:lnTo>
                    <a:pt x="41343" y="5786577"/>
                  </a:lnTo>
                  <a:lnTo>
                    <a:pt x="32223" y="5742587"/>
                  </a:lnTo>
                  <a:lnTo>
                    <a:pt x="24277" y="5698656"/>
                  </a:lnTo>
                  <a:lnTo>
                    <a:pt x="17486" y="5654783"/>
                  </a:lnTo>
                  <a:lnTo>
                    <a:pt x="11832" y="5610968"/>
                  </a:lnTo>
                  <a:lnTo>
                    <a:pt x="7298" y="5567210"/>
                  </a:lnTo>
                  <a:lnTo>
                    <a:pt x="3866" y="5523509"/>
                  </a:lnTo>
                  <a:lnTo>
                    <a:pt x="1517" y="5479865"/>
                  </a:lnTo>
                  <a:lnTo>
                    <a:pt x="234" y="5436276"/>
                  </a:lnTo>
                  <a:lnTo>
                    <a:pt x="0" y="5392743"/>
                  </a:lnTo>
                  <a:lnTo>
                    <a:pt x="795" y="5349265"/>
                  </a:lnTo>
                  <a:lnTo>
                    <a:pt x="2602" y="5305841"/>
                  </a:lnTo>
                  <a:lnTo>
                    <a:pt x="5403" y="5262472"/>
                  </a:lnTo>
                  <a:lnTo>
                    <a:pt x="9181" y="5219156"/>
                  </a:lnTo>
                  <a:lnTo>
                    <a:pt x="13917" y="5175893"/>
                  </a:lnTo>
                  <a:lnTo>
                    <a:pt x="19593" y="5132682"/>
                  </a:lnTo>
                  <a:lnTo>
                    <a:pt x="26192" y="5089524"/>
                  </a:lnTo>
                  <a:lnTo>
                    <a:pt x="33695" y="5046418"/>
                  </a:lnTo>
                  <a:lnTo>
                    <a:pt x="42085" y="5003363"/>
                  </a:lnTo>
                  <a:lnTo>
                    <a:pt x="51344" y="4960359"/>
                  </a:lnTo>
                  <a:lnTo>
                    <a:pt x="61453" y="4917405"/>
                  </a:lnTo>
                  <a:lnTo>
                    <a:pt x="72395" y="4874500"/>
                  </a:lnTo>
                  <a:lnTo>
                    <a:pt x="84153" y="4831645"/>
                  </a:lnTo>
                  <a:lnTo>
                    <a:pt x="96707" y="4788839"/>
                  </a:lnTo>
                  <a:lnTo>
                    <a:pt x="110041" y="4746082"/>
                  </a:lnTo>
                  <a:lnTo>
                    <a:pt x="124135" y="4703372"/>
                  </a:lnTo>
                  <a:lnTo>
                    <a:pt x="138973" y="4660710"/>
                  </a:lnTo>
                  <a:lnTo>
                    <a:pt x="154537" y="4618095"/>
                  </a:lnTo>
                  <a:lnTo>
                    <a:pt x="170807" y="4575527"/>
                  </a:lnTo>
                  <a:lnTo>
                    <a:pt x="187768" y="4533004"/>
                  </a:lnTo>
                  <a:lnTo>
                    <a:pt x="205400" y="4490527"/>
                  </a:lnTo>
                  <a:lnTo>
                    <a:pt x="223685" y="4448095"/>
                  </a:lnTo>
                  <a:lnTo>
                    <a:pt x="242607" y="4405708"/>
                  </a:lnTo>
                  <a:lnTo>
                    <a:pt x="262146" y="4363366"/>
                  </a:lnTo>
                  <a:lnTo>
                    <a:pt x="282285" y="4321066"/>
                  </a:lnTo>
                  <a:lnTo>
                    <a:pt x="303006" y="4278811"/>
                  </a:lnTo>
                  <a:lnTo>
                    <a:pt x="324291" y="4236598"/>
                  </a:lnTo>
                  <a:lnTo>
                    <a:pt x="346123" y="4194427"/>
                  </a:lnTo>
                  <a:lnTo>
                    <a:pt x="368483" y="4152298"/>
                  </a:lnTo>
                  <a:lnTo>
                    <a:pt x="391353" y="4110210"/>
                  </a:lnTo>
                  <a:lnTo>
                    <a:pt x="414715" y="4068164"/>
                  </a:lnTo>
                  <a:lnTo>
                    <a:pt x="438552" y="4026158"/>
                  </a:lnTo>
                  <a:lnTo>
                    <a:pt x="462846" y="3984192"/>
                  </a:lnTo>
                  <a:lnTo>
                    <a:pt x="487578" y="3942265"/>
                  </a:lnTo>
                  <a:lnTo>
                    <a:pt x="512731" y="3900377"/>
                  </a:lnTo>
                  <a:lnTo>
                    <a:pt x="538287" y="3858528"/>
                  </a:lnTo>
                  <a:lnTo>
                    <a:pt x="564228" y="3816718"/>
                  </a:lnTo>
                  <a:lnTo>
                    <a:pt x="590535" y="3774944"/>
                  </a:lnTo>
                  <a:lnTo>
                    <a:pt x="617192" y="3733208"/>
                  </a:lnTo>
                  <a:lnTo>
                    <a:pt x="644180" y="3691509"/>
                  </a:lnTo>
                  <a:lnTo>
                    <a:pt x="671481" y="3649846"/>
                  </a:lnTo>
                  <a:lnTo>
                    <a:pt x="699078" y="3608218"/>
                  </a:lnTo>
                  <a:lnTo>
                    <a:pt x="726952" y="3566626"/>
                  </a:lnTo>
                  <a:lnTo>
                    <a:pt x="755085" y="3525069"/>
                  </a:lnTo>
                  <a:lnTo>
                    <a:pt x="783460" y="3483546"/>
                  </a:lnTo>
                  <a:lnTo>
                    <a:pt x="812059" y="3442057"/>
                  </a:lnTo>
                  <a:lnTo>
                    <a:pt x="840863" y="3400601"/>
                  </a:lnTo>
                  <a:lnTo>
                    <a:pt x="869855" y="3359178"/>
                  </a:lnTo>
                  <a:lnTo>
                    <a:pt x="899017" y="3317788"/>
                  </a:lnTo>
                  <a:lnTo>
                    <a:pt x="928331" y="3276430"/>
                  </a:lnTo>
                  <a:lnTo>
                    <a:pt x="957779" y="3235103"/>
                  </a:lnTo>
                  <a:lnTo>
                    <a:pt x="987343" y="3193808"/>
                  </a:lnTo>
                  <a:lnTo>
                    <a:pt x="1017006" y="3152543"/>
                  </a:lnTo>
                  <a:lnTo>
                    <a:pt x="1046748" y="3111308"/>
                  </a:lnTo>
                  <a:lnTo>
                    <a:pt x="1076553" y="3070103"/>
                  </a:lnTo>
                  <a:lnTo>
                    <a:pt x="1106403" y="3028927"/>
                  </a:lnTo>
                  <a:lnTo>
                    <a:pt x="1136279" y="2987779"/>
                  </a:lnTo>
                  <a:lnTo>
                    <a:pt x="1166163" y="2946660"/>
                  </a:lnTo>
                  <a:lnTo>
                    <a:pt x="1196039" y="2905569"/>
                  </a:lnTo>
                  <a:lnTo>
                    <a:pt x="1225887" y="2864505"/>
                  </a:lnTo>
                  <a:lnTo>
                    <a:pt x="1255690" y="2823468"/>
                  </a:lnTo>
                  <a:lnTo>
                    <a:pt x="1285430" y="2782457"/>
                  </a:lnTo>
                  <a:lnTo>
                    <a:pt x="1315089" y="2741472"/>
                  </a:lnTo>
                  <a:lnTo>
                    <a:pt x="1344649" y="2700513"/>
                  </a:lnTo>
                  <a:lnTo>
                    <a:pt x="1374092" y="2659579"/>
                  </a:lnTo>
                  <a:lnTo>
                    <a:pt x="1403400" y="2618669"/>
                  </a:lnTo>
                  <a:lnTo>
                    <a:pt x="1432556" y="2577783"/>
                  </a:lnTo>
                  <a:lnTo>
                    <a:pt x="1461541" y="2536921"/>
                  </a:lnTo>
                  <a:lnTo>
                    <a:pt x="1490338" y="2496082"/>
                  </a:lnTo>
                  <a:lnTo>
                    <a:pt x="1518928" y="2455265"/>
                  </a:lnTo>
                  <a:lnTo>
                    <a:pt x="1547294" y="2414471"/>
                  </a:lnTo>
                  <a:lnTo>
                    <a:pt x="1575418" y="2373698"/>
                  </a:lnTo>
                  <a:lnTo>
                    <a:pt x="1603282" y="2332946"/>
                  </a:lnTo>
                  <a:lnTo>
                    <a:pt x="1630867" y="2292216"/>
                  </a:lnTo>
                  <a:lnTo>
                    <a:pt x="1658157" y="2251505"/>
                  </a:lnTo>
                  <a:lnTo>
                    <a:pt x="1685132" y="2210815"/>
                  </a:lnTo>
                  <a:lnTo>
                    <a:pt x="1711776" y="2170143"/>
                  </a:lnTo>
                  <a:lnTo>
                    <a:pt x="1738070" y="2129491"/>
                  </a:lnTo>
                  <a:lnTo>
                    <a:pt x="1763996" y="2088857"/>
                  </a:lnTo>
                  <a:lnTo>
                    <a:pt x="1789537" y="2048241"/>
                  </a:lnTo>
                  <a:lnTo>
                    <a:pt x="1814674" y="2007642"/>
                  </a:lnTo>
                  <a:lnTo>
                    <a:pt x="1839390" y="1967061"/>
                  </a:lnTo>
                  <a:lnTo>
                    <a:pt x="1863666" y="1926496"/>
                  </a:lnTo>
                  <a:lnTo>
                    <a:pt x="1887485" y="1885947"/>
                  </a:lnTo>
                  <a:lnTo>
                    <a:pt x="1910829" y="1845413"/>
                  </a:lnTo>
                  <a:lnTo>
                    <a:pt x="1933680" y="1804895"/>
                  </a:lnTo>
                  <a:lnTo>
                    <a:pt x="1956020" y="1764391"/>
                  </a:lnTo>
                  <a:lnTo>
                    <a:pt x="1977831" y="1723902"/>
                  </a:lnTo>
                  <a:lnTo>
                    <a:pt x="1999094" y="1683426"/>
                  </a:lnTo>
                  <a:lnTo>
                    <a:pt x="2019794" y="1642963"/>
                  </a:lnTo>
                  <a:lnTo>
                    <a:pt x="2039910" y="1602514"/>
                  </a:lnTo>
                  <a:lnTo>
                    <a:pt x="2059426" y="1562076"/>
                  </a:lnTo>
                  <a:lnTo>
                    <a:pt x="2078323" y="1521651"/>
                  </a:lnTo>
                  <a:lnTo>
                    <a:pt x="2096584" y="1481237"/>
                  </a:lnTo>
                  <a:lnTo>
                    <a:pt x="2114191" y="1440833"/>
                  </a:lnTo>
                  <a:lnTo>
                    <a:pt x="2131125" y="1400440"/>
                  </a:lnTo>
                  <a:lnTo>
                    <a:pt x="2147369" y="1360058"/>
                  </a:lnTo>
                  <a:lnTo>
                    <a:pt x="2162904" y="1319684"/>
                  </a:lnTo>
                  <a:lnTo>
                    <a:pt x="2177714" y="1279320"/>
                  </a:lnTo>
                  <a:lnTo>
                    <a:pt x="2191780" y="1238964"/>
                  </a:lnTo>
                  <a:lnTo>
                    <a:pt x="2205084" y="1198616"/>
                  </a:lnTo>
                  <a:lnTo>
                    <a:pt x="2217608" y="1158276"/>
                  </a:lnTo>
                  <a:lnTo>
                    <a:pt x="2229334" y="1117943"/>
                  </a:lnTo>
                  <a:lnTo>
                    <a:pt x="2240245" y="1077617"/>
                  </a:lnTo>
                  <a:lnTo>
                    <a:pt x="2250322" y="1037297"/>
                  </a:lnTo>
                  <a:lnTo>
                    <a:pt x="2259548" y="996983"/>
                  </a:lnTo>
                  <a:lnTo>
                    <a:pt x="2267904" y="956673"/>
                  </a:lnTo>
                  <a:lnTo>
                    <a:pt x="2275373" y="916369"/>
                  </a:lnTo>
                  <a:lnTo>
                    <a:pt x="2281936" y="876069"/>
                  </a:lnTo>
                  <a:lnTo>
                    <a:pt x="2287577" y="835773"/>
                  </a:lnTo>
                  <a:lnTo>
                    <a:pt x="2292276" y="795481"/>
                  </a:lnTo>
                  <a:lnTo>
                    <a:pt x="2296017" y="755191"/>
                  </a:lnTo>
                  <a:lnTo>
                    <a:pt x="2298780" y="714904"/>
                  </a:lnTo>
                  <a:lnTo>
                    <a:pt x="2300549" y="674618"/>
                  </a:lnTo>
                  <a:lnTo>
                    <a:pt x="2301305" y="634335"/>
                  </a:lnTo>
                  <a:lnTo>
                    <a:pt x="2301030" y="594052"/>
                  </a:lnTo>
                  <a:lnTo>
                    <a:pt x="2299706" y="553770"/>
                  </a:lnTo>
                  <a:lnTo>
                    <a:pt x="2297317" y="513488"/>
                  </a:lnTo>
                  <a:lnTo>
                    <a:pt x="2293842" y="473206"/>
                  </a:lnTo>
                  <a:lnTo>
                    <a:pt x="2289265" y="432922"/>
                  </a:lnTo>
                  <a:lnTo>
                    <a:pt x="2283569" y="392638"/>
                  </a:lnTo>
                  <a:lnTo>
                    <a:pt x="2276733" y="352352"/>
                  </a:lnTo>
                  <a:lnTo>
                    <a:pt x="2268742" y="312063"/>
                  </a:lnTo>
                  <a:lnTo>
                    <a:pt x="2259577" y="271772"/>
                  </a:lnTo>
                  <a:lnTo>
                    <a:pt x="2249220" y="231478"/>
                  </a:lnTo>
                  <a:lnTo>
                    <a:pt x="2237653" y="191180"/>
                  </a:lnTo>
                  <a:lnTo>
                    <a:pt x="2224858" y="150878"/>
                  </a:lnTo>
                  <a:lnTo>
                    <a:pt x="2210817" y="110571"/>
                  </a:lnTo>
                  <a:lnTo>
                    <a:pt x="2195513" y="70260"/>
                  </a:lnTo>
                  <a:lnTo>
                    <a:pt x="2178927" y="29942"/>
                  </a:lnTo>
                  <a:lnTo>
                    <a:pt x="2165646" y="0"/>
                  </a:lnTo>
                </a:path>
              </a:pathLst>
            </a:custGeom>
            <a:ln w="412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996553" y="4789708"/>
            <a:ext cx="2930525" cy="1671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7515" marR="5080" indent="-425450">
              <a:lnSpc>
                <a:spcPct val="150000"/>
              </a:lnSpc>
              <a:spcBef>
                <a:spcPts val="95"/>
              </a:spcBef>
            </a:pPr>
            <a:r>
              <a:rPr sz="3600" b="0" dirty="0">
                <a:solidFill>
                  <a:srgbClr val="FFFFFF"/>
                </a:solidFill>
                <a:latin typeface="Segoe UI Semilight"/>
                <a:cs typeface="Segoe UI Semilight"/>
              </a:rPr>
              <a:t>Les </a:t>
            </a:r>
            <a:r>
              <a:rPr sz="3600" b="0" spc="-10" dirty="0">
                <a:solidFill>
                  <a:srgbClr val="FFFFFF"/>
                </a:solidFill>
                <a:latin typeface="Segoe UI Semilight"/>
                <a:cs typeface="Segoe UI Semilight"/>
              </a:rPr>
              <a:t>entreprises adhérentes</a:t>
            </a:r>
            <a:endParaRPr sz="3600">
              <a:latin typeface="Segoe UI Semilight"/>
              <a:cs typeface="Segoe UI Semi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261092" y="3134880"/>
            <a:ext cx="1337945" cy="1150620"/>
          </a:xfrm>
          <a:custGeom>
            <a:avLst/>
            <a:gdLst/>
            <a:ahLst/>
            <a:cxnLst/>
            <a:rect l="l" t="t" r="r" b="b"/>
            <a:pathLst>
              <a:path w="1337945" h="1150620">
                <a:moveTo>
                  <a:pt x="242087" y="342620"/>
                </a:moveTo>
                <a:lnTo>
                  <a:pt x="219900" y="182143"/>
                </a:lnTo>
                <a:lnTo>
                  <a:pt x="211023" y="182143"/>
                </a:lnTo>
                <a:lnTo>
                  <a:pt x="211023" y="70612"/>
                </a:lnTo>
                <a:lnTo>
                  <a:pt x="199682" y="0"/>
                </a:lnTo>
                <a:lnTo>
                  <a:pt x="187858" y="70612"/>
                </a:lnTo>
                <a:lnTo>
                  <a:pt x="187858" y="182143"/>
                </a:lnTo>
                <a:lnTo>
                  <a:pt x="178981" y="182143"/>
                </a:lnTo>
                <a:lnTo>
                  <a:pt x="155803" y="342620"/>
                </a:lnTo>
                <a:lnTo>
                  <a:pt x="155803" y="454152"/>
                </a:lnTo>
                <a:lnTo>
                  <a:pt x="85293" y="454152"/>
                </a:lnTo>
                <a:lnTo>
                  <a:pt x="85293" y="342620"/>
                </a:lnTo>
                <a:lnTo>
                  <a:pt x="63106" y="182143"/>
                </a:lnTo>
                <a:lnTo>
                  <a:pt x="53733" y="182143"/>
                </a:lnTo>
                <a:lnTo>
                  <a:pt x="53733" y="70612"/>
                </a:lnTo>
                <a:lnTo>
                  <a:pt x="42392" y="0"/>
                </a:lnTo>
                <a:lnTo>
                  <a:pt x="31051" y="70612"/>
                </a:lnTo>
                <a:lnTo>
                  <a:pt x="31051" y="182143"/>
                </a:lnTo>
                <a:lnTo>
                  <a:pt x="22186" y="182143"/>
                </a:lnTo>
                <a:lnTo>
                  <a:pt x="0" y="342620"/>
                </a:lnTo>
                <a:lnTo>
                  <a:pt x="0" y="585000"/>
                </a:lnTo>
                <a:lnTo>
                  <a:pt x="242087" y="585000"/>
                </a:lnTo>
                <a:lnTo>
                  <a:pt x="242087" y="342620"/>
                </a:lnTo>
                <a:close/>
              </a:path>
              <a:path w="1337945" h="1150620">
                <a:moveTo>
                  <a:pt x="1337360" y="282270"/>
                </a:moveTo>
                <a:lnTo>
                  <a:pt x="1294193" y="292176"/>
                </a:lnTo>
                <a:lnTo>
                  <a:pt x="1223708" y="310362"/>
                </a:lnTo>
                <a:lnTo>
                  <a:pt x="1155166" y="330022"/>
                </a:lnTo>
                <a:lnTo>
                  <a:pt x="1088567" y="351028"/>
                </a:lnTo>
                <a:lnTo>
                  <a:pt x="1023924" y="373265"/>
                </a:lnTo>
                <a:lnTo>
                  <a:pt x="961224" y="396621"/>
                </a:lnTo>
                <a:lnTo>
                  <a:pt x="900480" y="420966"/>
                </a:lnTo>
                <a:lnTo>
                  <a:pt x="841692" y="446214"/>
                </a:lnTo>
                <a:lnTo>
                  <a:pt x="784872" y="472236"/>
                </a:lnTo>
                <a:lnTo>
                  <a:pt x="729996" y="498919"/>
                </a:lnTo>
                <a:lnTo>
                  <a:pt x="677100" y="526135"/>
                </a:lnTo>
                <a:lnTo>
                  <a:pt x="626160" y="553796"/>
                </a:lnTo>
                <a:lnTo>
                  <a:pt x="577202" y="581761"/>
                </a:lnTo>
                <a:lnTo>
                  <a:pt x="530199" y="609917"/>
                </a:lnTo>
                <a:lnTo>
                  <a:pt x="485178" y="638175"/>
                </a:lnTo>
                <a:lnTo>
                  <a:pt x="442137" y="666394"/>
                </a:lnTo>
                <a:lnTo>
                  <a:pt x="401078" y="694461"/>
                </a:lnTo>
                <a:lnTo>
                  <a:pt x="362000" y="722274"/>
                </a:lnTo>
                <a:lnTo>
                  <a:pt x="324916" y="749719"/>
                </a:lnTo>
                <a:lnTo>
                  <a:pt x="289814" y="776668"/>
                </a:lnTo>
                <a:lnTo>
                  <a:pt x="256705" y="803008"/>
                </a:lnTo>
                <a:lnTo>
                  <a:pt x="225590" y="828636"/>
                </a:lnTo>
                <a:lnTo>
                  <a:pt x="196469" y="853427"/>
                </a:lnTo>
                <a:lnTo>
                  <a:pt x="144233" y="900049"/>
                </a:lnTo>
                <a:lnTo>
                  <a:pt x="100012" y="941946"/>
                </a:lnTo>
                <a:lnTo>
                  <a:pt x="63842" y="978217"/>
                </a:lnTo>
                <a:lnTo>
                  <a:pt x="35725" y="1007922"/>
                </a:lnTo>
                <a:lnTo>
                  <a:pt x="8724" y="1038199"/>
                </a:lnTo>
                <a:lnTo>
                  <a:pt x="0" y="1048550"/>
                </a:lnTo>
                <a:lnTo>
                  <a:pt x="0" y="1150251"/>
                </a:lnTo>
                <a:lnTo>
                  <a:pt x="615365" y="690651"/>
                </a:lnTo>
                <a:lnTo>
                  <a:pt x="882713" y="585749"/>
                </a:lnTo>
                <a:lnTo>
                  <a:pt x="1337360" y="28227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633207" y="495426"/>
            <a:ext cx="2806065" cy="1017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500" b="0" dirty="0">
                <a:solidFill>
                  <a:srgbClr val="BE9000"/>
                </a:solidFill>
                <a:latin typeface="Segoe UI Semilight"/>
                <a:cs typeface="Segoe UI Semilight"/>
              </a:rPr>
              <a:t>11</a:t>
            </a:r>
            <a:r>
              <a:rPr sz="3500" b="0" spc="-20" dirty="0">
                <a:solidFill>
                  <a:srgbClr val="BE9000"/>
                </a:solidFill>
                <a:latin typeface="Segoe UI Semilight"/>
                <a:cs typeface="Segoe UI Semilight"/>
              </a:rPr>
              <a:t> </a:t>
            </a:r>
            <a:r>
              <a:rPr sz="3500" b="0" dirty="0">
                <a:solidFill>
                  <a:srgbClr val="BE9000"/>
                </a:solidFill>
                <a:latin typeface="Segoe UI Semilight"/>
                <a:cs typeface="Segoe UI Semilight"/>
              </a:rPr>
              <a:t>à</a:t>
            </a:r>
            <a:r>
              <a:rPr sz="3500" b="0" spc="5" dirty="0">
                <a:solidFill>
                  <a:srgbClr val="BE9000"/>
                </a:solidFill>
                <a:latin typeface="Segoe UI Semilight"/>
                <a:cs typeface="Segoe UI Semilight"/>
              </a:rPr>
              <a:t> </a:t>
            </a:r>
            <a:r>
              <a:rPr sz="3500" b="0" dirty="0">
                <a:solidFill>
                  <a:srgbClr val="BE9000"/>
                </a:solidFill>
                <a:latin typeface="Segoe UI Semilight"/>
                <a:cs typeface="Segoe UI Semilight"/>
              </a:rPr>
              <a:t>50</a:t>
            </a:r>
            <a:r>
              <a:rPr sz="3500" b="0" spc="15" dirty="0">
                <a:solidFill>
                  <a:srgbClr val="BE9000"/>
                </a:solidFill>
                <a:latin typeface="Segoe UI Semilight"/>
                <a:cs typeface="Segoe UI Semilight"/>
              </a:rPr>
              <a:t> </a:t>
            </a:r>
            <a:r>
              <a:rPr sz="3500" b="0" spc="-10" dirty="0">
                <a:solidFill>
                  <a:srgbClr val="BE9000"/>
                </a:solidFill>
                <a:latin typeface="Segoe UI Semilight"/>
                <a:cs typeface="Segoe UI Semilight"/>
              </a:rPr>
              <a:t>salariés</a:t>
            </a:r>
            <a:endParaRPr sz="3500">
              <a:latin typeface="Segoe UI Semilight"/>
              <a:cs typeface="Segoe UI Semilight"/>
            </a:endParaRPr>
          </a:p>
          <a:p>
            <a:pPr marL="3810" algn="ctr">
              <a:lnSpc>
                <a:spcPct val="100000"/>
              </a:lnSpc>
              <a:spcBef>
                <a:spcPts val="5"/>
              </a:spcBef>
            </a:pPr>
            <a:r>
              <a:rPr sz="3000" b="0" spc="-25" dirty="0">
                <a:solidFill>
                  <a:srgbClr val="697185"/>
                </a:solidFill>
                <a:latin typeface="Segoe UI Semilight"/>
                <a:cs typeface="Segoe UI Semilight"/>
              </a:rPr>
              <a:t>63%</a:t>
            </a:r>
            <a:endParaRPr sz="3000">
              <a:latin typeface="Segoe UI Semilight"/>
              <a:cs typeface="Segoe UI Semi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30031" y="1491818"/>
            <a:ext cx="181292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>
              <a:lnSpc>
                <a:spcPct val="100000"/>
              </a:lnSpc>
              <a:spcBef>
                <a:spcPts val="95"/>
              </a:spcBef>
            </a:pPr>
            <a:r>
              <a:rPr sz="2200" b="0" dirty="0">
                <a:solidFill>
                  <a:srgbClr val="484F5C"/>
                </a:solidFill>
                <a:latin typeface="Segoe UI Semilight"/>
                <a:cs typeface="Segoe UI Semilight"/>
              </a:rPr>
              <a:t>4600</a:t>
            </a:r>
            <a:r>
              <a:rPr sz="2200" b="0" spc="-4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22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salariés</a:t>
            </a:r>
            <a:endParaRPr sz="22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b="0" dirty="0">
                <a:solidFill>
                  <a:srgbClr val="484F5C"/>
                </a:solidFill>
                <a:latin typeface="Segoe UI Semilight"/>
                <a:cs typeface="Segoe UI Semilight"/>
              </a:rPr>
              <a:t>132</a:t>
            </a:r>
            <a:r>
              <a:rPr sz="2200" b="0" spc="-4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22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entreprises</a:t>
            </a:r>
            <a:endParaRPr sz="2200">
              <a:latin typeface="Segoe UI Semilight"/>
              <a:cs typeface="Segoe UI Semi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73985" y="5125339"/>
            <a:ext cx="2590800" cy="1692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solidFill>
                  <a:srgbClr val="BE9000"/>
                </a:solidFill>
                <a:latin typeface="Segoe UI Semilight"/>
                <a:cs typeface="Segoe UI Semilight"/>
              </a:rPr>
              <a:t>+</a:t>
            </a:r>
            <a:r>
              <a:rPr sz="3500" b="0" spc="10" dirty="0">
                <a:solidFill>
                  <a:srgbClr val="BE9000"/>
                </a:solidFill>
                <a:latin typeface="Segoe UI Semilight"/>
                <a:cs typeface="Segoe UI Semilight"/>
              </a:rPr>
              <a:t> </a:t>
            </a:r>
            <a:r>
              <a:rPr sz="3500" b="0" dirty="0">
                <a:solidFill>
                  <a:srgbClr val="BE9000"/>
                </a:solidFill>
                <a:latin typeface="Segoe UI Semilight"/>
                <a:cs typeface="Segoe UI Semilight"/>
              </a:rPr>
              <a:t>100</a:t>
            </a:r>
            <a:r>
              <a:rPr sz="3500" b="0" spc="-15" dirty="0">
                <a:solidFill>
                  <a:srgbClr val="BE9000"/>
                </a:solidFill>
                <a:latin typeface="Segoe UI Semilight"/>
                <a:cs typeface="Segoe UI Semilight"/>
              </a:rPr>
              <a:t> </a:t>
            </a:r>
            <a:r>
              <a:rPr sz="3500" b="0" spc="-10" dirty="0">
                <a:solidFill>
                  <a:srgbClr val="BE9000"/>
                </a:solidFill>
                <a:latin typeface="Segoe UI Semilight"/>
                <a:cs typeface="Segoe UI Semilight"/>
              </a:rPr>
              <a:t>salariés</a:t>
            </a:r>
            <a:endParaRPr sz="3500">
              <a:latin typeface="Segoe UI Semilight"/>
              <a:cs typeface="Segoe UI Semilight"/>
            </a:endParaRPr>
          </a:p>
          <a:p>
            <a:pPr marL="5080" algn="ctr">
              <a:lnSpc>
                <a:spcPct val="100000"/>
              </a:lnSpc>
              <a:spcBef>
                <a:spcPts val="10"/>
              </a:spcBef>
            </a:pPr>
            <a:r>
              <a:rPr sz="3000" b="0" spc="-25" dirty="0">
                <a:solidFill>
                  <a:srgbClr val="788193"/>
                </a:solidFill>
                <a:latin typeface="Segoe UI Semilight"/>
                <a:cs typeface="Segoe UI Semilight"/>
              </a:rPr>
              <a:t>6%</a:t>
            </a:r>
            <a:endParaRPr sz="3000">
              <a:latin typeface="Segoe UI Semilight"/>
              <a:cs typeface="Segoe UI Semilight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2200" b="0" dirty="0">
                <a:solidFill>
                  <a:srgbClr val="484F5C"/>
                </a:solidFill>
                <a:latin typeface="Segoe UI Semilight"/>
                <a:cs typeface="Segoe UI Semilight"/>
              </a:rPr>
              <a:t>3000</a:t>
            </a:r>
            <a:r>
              <a:rPr sz="2200" b="0" spc="-6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22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salariés</a:t>
            </a:r>
            <a:endParaRPr sz="2200">
              <a:latin typeface="Segoe UI Semilight"/>
              <a:cs typeface="Segoe UI Semilight"/>
            </a:endParaRPr>
          </a:p>
          <a:p>
            <a:pPr marL="635" algn="ctr">
              <a:lnSpc>
                <a:spcPct val="100000"/>
              </a:lnSpc>
            </a:pPr>
            <a:r>
              <a:rPr sz="2200" b="0" dirty="0">
                <a:solidFill>
                  <a:srgbClr val="484F5C"/>
                </a:solidFill>
                <a:latin typeface="Segoe UI Semilight"/>
                <a:cs typeface="Segoe UI Semilight"/>
              </a:rPr>
              <a:t>13</a:t>
            </a:r>
            <a:r>
              <a:rPr sz="2200" b="0" spc="-1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22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entreprises</a:t>
            </a:r>
            <a:endParaRPr sz="2200">
              <a:latin typeface="Segoe UI Semilight"/>
              <a:cs typeface="Segoe UI Semiligh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-28575" y="-28575"/>
            <a:ext cx="2332355" cy="2338705"/>
            <a:chOff x="-28575" y="-28575"/>
            <a:chExt cx="2332355" cy="233870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131" y="175260"/>
              <a:ext cx="94531" cy="22838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94131" y="285546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5" h="339090">
                  <a:moveTo>
                    <a:pt x="522078" y="0"/>
                  </a:moveTo>
                  <a:lnTo>
                    <a:pt x="454373" y="17566"/>
                  </a:lnTo>
                  <a:lnTo>
                    <a:pt x="387486" y="39942"/>
                  </a:lnTo>
                  <a:lnTo>
                    <a:pt x="325850" y="65173"/>
                  </a:lnTo>
                  <a:lnTo>
                    <a:pt x="269486" y="92446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5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79" y="118396"/>
                  </a:lnTo>
                  <a:lnTo>
                    <a:pt x="52207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0"/>
              <a:ext cx="1986280" cy="1955800"/>
            </a:xfrm>
            <a:custGeom>
              <a:avLst/>
              <a:gdLst/>
              <a:ahLst/>
              <a:cxnLst/>
              <a:rect l="l" t="t" r="r" b="b"/>
              <a:pathLst>
                <a:path w="1986280" h="1955800">
                  <a:moveTo>
                    <a:pt x="1636733" y="0"/>
                  </a:moveTo>
                  <a:lnTo>
                    <a:pt x="0" y="0"/>
                  </a:lnTo>
                  <a:lnTo>
                    <a:pt x="0" y="1669062"/>
                  </a:lnTo>
                  <a:lnTo>
                    <a:pt x="47552" y="1707450"/>
                  </a:lnTo>
                  <a:lnTo>
                    <a:pt x="84101" y="1734177"/>
                  </a:lnTo>
                  <a:lnTo>
                    <a:pt x="121735" y="1759571"/>
                  </a:lnTo>
                  <a:lnTo>
                    <a:pt x="160415" y="1783593"/>
                  </a:lnTo>
                  <a:lnTo>
                    <a:pt x="200101" y="1806207"/>
                  </a:lnTo>
                  <a:lnTo>
                    <a:pt x="240757" y="1827376"/>
                  </a:lnTo>
                  <a:lnTo>
                    <a:pt x="282343" y="1847064"/>
                  </a:lnTo>
                  <a:lnTo>
                    <a:pt x="324821" y="1865233"/>
                  </a:lnTo>
                  <a:lnTo>
                    <a:pt x="368152" y="1881846"/>
                  </a:lnTo>
                  <a:lnTo>
                    <a:pt x="412299" y="1896867"/>
                  </a:lnTo>
                  <a:lnTo>
                    <a:pt x="457222" y="1910260"/>
                  </a:lnTo>
                  <a:lnTo>
                    <a:pt x="502883" y="1921986"/>
                  </a:lnTo>
                  <a:lnTo>
                    <a:pt x="549243" y="1932009"/>
                  </a:lnTo>
                  <a:lnTo>
                    <a:pt x="596265" y="1940292"/>
                  </a:lnTo>
                  <a:lnTo>
                    <a:pt x="643909" y="1946799"/>
                  </a:lnTo>
                  <a:lnTo>
                    <a:pt x="692138" y="1951493"/>
                  </a:lnTo>
                  <a:lnTo>
                    <a:pt x="740912" y="1954336"/>
                  </a:lnTo>
                  <a:lnTo>
                    <a:pt x="790194" y="1955291"/>
                  </a:lnTo>
                  <a:lnTo>
                    <a:pt x="839473" y="1954336"/>
                  </a:lnTo>
                  <a:lnTo>
                    <a:pt x="888246" y="1951493"/>
                  </a:lnTo>
                  <a:lnTo>
                    <a:pt x="936473" y="1946799"/>
                  </a:lnTo>
                  <a:lnTo>
                    <a:pt x="984116" y="1940292"/>
                  </a:lnTo>
                  <a:lnTo>
                    <a:pt x="1031137" y="1932009"/>
                  </a:lnTo>
                  <a:lnTo>
                    <a:pt x="1077496" y="1921986"/>
                  </a:lnTo>
                  <a:lnTo>
                    <a:pt x="1123156" y="1910260"/>
                  </a:lnTo>
                  <a:lnTo>
                    <a:pt x="1168078" y="1896867"/>
                  </a:lnTo>
                  <a:lnTo>
                    <a:pt x="1212224" y="1881846"/>
                  </a:lnTo>
                  <a:lnTo>
                    <a:pt x="1255555" y="1865233"/>
                  </a:lnTo>
                  <a:lnTo>
                    <a:pt x="1298033" y="1847064"/>
                  </a:lnTo>
                  <a:lnTo>
                    <a:pt x="1339619" y="1827376"/>
                  </a:lnTo>
                  <a:lnTo>
                    <a:pt x="1380274" y="1806207"/>
                  </a:lnTo>
                  <a:lnTo>
                    <a:pt x="1419961" y="1783593"/>
                  </a:lnTo>
                  <a:lnTo>
                    <a:pt x="1458641" y="1759571"/>
                  </a:lnTo>
                  <a:lnTo>
                    <a:pt x="1496275" y="1734177"/>
                  </a:lnTo>
                  <a:lnTo>
                    <a:pt x="1532825" y="1707450"/>
                  </a:lnTo>
                  <a:lnTo>
                    <a:pt x="1568252" y="1679425"/>
                  </a:lnTo>
                  <a:lnTo>
                    <a:pt x="1602518" y="1650140"/>
                  </a:lnTo>
                  <a:lnTo>
                    <a:pt x="1635585" y="1619630"/>
                  </a:lnTo>
                  <a:lnTo>
                    <a:pt x="1667414" y="1587935"/>
                  </a:lnTo>
                  <a:lnTo>
                    <a:pt x="1697966" y="1555089"/>
                  </a:lnTo>
                  <a:lnTo>
                    <a:pt x="1727203" y="1521130"/>
                  </a:lnTo>
                  <a:lnTo>
                    <a:pt x="1755087" y="1486095"/>
                  </a:lnTo>
                  <a:lnTo>
                    <a:pt x="1781579" y="1450020"/>
                  </a:lnTo>
                  <a:lnTo>
                    <a:pt x="1806640" y="1412943"/>
                  </a:lnTo>
                  <a:lnTo>
                    <a:pt x="1830233" y="1374900"/>
                  </a:lnTo>
                  <a:lnTo>
                    <a:pt x="1852318" y="1335929"/>
                  </a:lnTo>
                  <a:lnTo>
                    <a:pt x="1872858" y="1296065"/>
                  </a:lnTo>
                  <a:lnTo>
                    <a:pt x="1891813" y="1255347"/>
                  </a:lnTo>
                  <a:lnTo>
                    <a:pt x="1909146" y="1213810"/>
                  </a:lnTo>
                  <a:lnTo>
                    <a:pt x="1924818" y="1171492"/>
                  </a:lnTo>
                  <a:lnTo>
                    <a:pt x="1938790" y="1128430"/>
                  </a:lnTo>
                  <a:lnTo>
                    <a:pt x="1951023" y="1084660"/>
                  </a:lnTo>
                  <a:lnTo>
                    <a:pt x="1961481" y="1040219"/>
                  </a:lnTo>
                  <a:lnTo>
                    <a:pt x="1970123" y="995144"/>
                  </a:lnTo>
                  <a:lnTo>
                    <a:pt x="1976911" y="949472"/>
                  </a:lnTo>
                  <a:lnTo>
                    <a:pt x="1981808" y="903240"/>
                  </a:lnTo>
                  <a:lnTo>
                    <a:pt x="1984774" y="856485"/>
                  </a:lnTo>
                  <a:lnTo>
                    <a:pt x="1985772" y="809244"/>
                  </a:lnTo>
                  <a:lnTo>
                    <a:pt x="1984774" y="762002"/>
                  </a:lnTo>
                  <a:lnTo>
                    <a:pt x="1981808" y="715247"/>
                  </a:lnTo>
                  <a:lnTo>
                    <a:pt x="1976911" y="669015"/>
                  </a:lnTo>
                  <a:lnTo>
                    <a:pt x="1970123" y="623343"/>
                  </a:lnTo>
                  <a:lnTo>
                    <a:pt x="1961481" y="578268"/>
                  </a:lnTo>
                  <a:lnTo>
                    <a:pt x="1951023" y="533827"/>
                  </a:lnTo>
                  <a:lnTo>
                    <a:pt x="1938790" y="490057"/>
                  </a:lnTo>
                  <a:lnTo>
                    <a:pt x="1924818" y="446995"/>
                  </a:lnTo>
                  <a:lnTo>
                    <a:pt x="1909146" y="404677"/>
                  </a:lnTo>
                  <a:lnTo>
                    <a:pt x="1891813" y="363140"/>
                  </a:lnTo>
                  <a:lnTo>
                    <a:pt x="1872858" y="322422"/>
                  </a:lnTo>
                  <a:lnTo>
                    <a:pt x="1852318" y="282558"/>
                  </a:lnTo>
                  <a:lnTo>
                    <a:pt x="1830233" y="243587"/>
                  </a:lnTo>
                  <a:lnTo>
                    <a:pt x="1806640" y="205544"/>
                  </a:lnTo>
                  <a:lnTo>
                    <a:pt x="1781579" y="168467"/>
                  </a:lnTo>
                  <a:lnTo>
                    <a:pt x="1755087" y="132392"/>
                  </a:lnTo>
                  <a:lnTo>
                    <a:pt x="1727203" y="97357"/>
                  </a:lnTo>
                  <a:lnTo>
                    <a:pt x="1697966" y="63398"/>
                  </a:lnTo>
                  <a:lnTo>
                    <a:pt x="1667414" y="30552"/>
                  </a:lnTo>
                  <a:lnTo>
                    <a:pt x="1636733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0"/>
              <a:ext cx="2275205" cy="2281555"/>
            </a:xfrm>
            <a:custGeom>
              <a:avLst/>
              <a:gdLst/>
              <a:ahLst/>
              <a:cxnLst/>
              <a:rect l="l" t="t" r="r" b="b"/>
              <a:pathLst>
                <a:path w="2275205" h="2281555">
                  <a:moveTo>
                    <a:pt x="1925091" y="0"/>
                  </a:moveTo>
                  <a:lnTo>
                    <a:pt x="1964860" y="45588"/>
                  </a:lnTo>
                  <a:lnTo>
                    <a:pt x="1994194" y="82263"/>
                  </a:lnTo>
                  <a:lnTo>
                    <a:pt x="2022428" y="120198"/>
                  </a:lnTo>
                  <a:lnTo>
                    <a:pt x="2049526" y="159384"/>
                  </a:lnTo>
                  <a:lnTo>
                    <a:pt x="2075242" y="199499"/>
                  </a:lnTo>
                  <a:lnTo>
                    <a:pt x="2099364" y="240180"/>
                  </a:lnTo>
                  <a:lnTo>
                    <a:pt x="2121899" y="281390"/>
                  </a:lnTo>
                  <a:lnTo>
                    <a:pt x="2142856" y="323091"/>
                  </a:lnTo>
                  <a:lnTo>
                    <a:pt x="2162242" y="365246"/>
                  </a:lnTo>
                  <a:lnTo>
                    <a:pt x="2180064" y="407818"/>
                  </a:lnTo>
                  <a:lnTo>
                    <a:pt x="2196331" y="450769"/>
                  </a:lnTo>
                  <a:lnTo>
                    <a:pt x="2211049" y="494062"/>
                  </a:lnTo>
                  <a:lnTo>
                    <a:pt x="2224228" y="537659"/>
                  </a:lnTo>
                  <a:lnTo>
                    <a:pt x="2235874" y="581522"/>
                  </a:lnTo>
                  <a:lnTo>
                    <a:pt x="2245996" y="625615"/>
                  </a:lnTo>
                  <a:lnTo>
                    <a:pt x="2254600" y="669899"/>
                  </a:lnTo>
                  <a:lnTo>
                    <a:pt x="2261695" y="714337"/>
                  </a:lnTo>
                  <a:lnTo>
                    <a:pt x="2267288" y="758892"/>
                  </a:lnTo>
                  <a:lnTo>
                    <a:pt x="2271388" y="803526"/>
                  </a:lnTo>
                  <a:lnTo>
                    <a:pt x="2274001" y="848202"/>
                  </a:lnTo>
                  <a:lnTo>
                    <a:pt x="2275136" y="892882"/>
                  </a:lnTo>
                  <a:lnTo>
                    <a:pt x="2274801" y="937528"/>
                  </a:lnTo>
                  <a:lnTo>
                    <a:pt x="2273002" y="982104"/>
                  </a:lnTo>
                  <a:lnTo>
                    <a:pt x="2269748" y="1026572"/>
                  </a:lnTo>
                  <a:lnTo>
                    <a:pt x="2265046" y="1070893"/>
                  </a:lnTo>
                  <a:lnTo>
                    <a:pt x="2258905" y="1115032"/>
                  </a:lnTo>
                  <a:lnTo>
                    <a:pt x="2251332" y="1158949"/>
                  </a:lnTo>
                  <a:lnTo>
                    <a:pt x="2242334" y="1202609"/>
                  </a:lnTo>
                  <a:lnTo>
                    <a:pt x="2231920" y="1245973"/>
                  </a:lnTo>
                  <a:lnTo>
                    <a:pt x="2220096" y="1289003"/>
                  </a:lnTo>
                  <a:lnTo>
                    <a:pt x="2206872" y="1331663"/>
                  </a:lnTo>
                  <a:lnTo>
                    <a:pt x="2192254" y="1373914"/>
                  </a:lnTo>
                  <a:lnTo>
                    <a:pt x="2176250" y="1415720"/>
                  </a:lnTo>
                  <a:lnTo>
                    <a:pt x="2158868" y="1457043"/>
                  </a:lnTo>
                  <a:lnTo>
                    <a:pt x="2140116" y="1497845"/>
                  </a:lnTo>
                  <a:lnTo>
                    <a:pt x="2120001" y="1538088"/>
                  </a:lnTo>
                  <a:lnTo>
                    <a:pt x="2098531" y="1577736"/>
                  </a:lnTo>
                  <a:lnTo>
                    <a:pt x="2075714" y="1616751"/>
                  </a:lnTo>
                  <a:lnTo>
                    <a:pt x="2051558" y="1655096"/>
                  </a:lnTo>
                  <a:lnTo>
                    <a:pt x="2026070" y="1692732"/>
                  </a:lnTo>
                  <a:lnTo>
                    <a:pt x="1999258" y="1729622"/>
                  </a:lnTo>
                  <a:lnTo>
                    <a:pt x="1971130" y="1765730"/>
                  </a:lnTo>
                  <a:lnTo>
                    <a:pt x="1941693" y="1801017"/>
                  </a:lnTo>
                  <a:lnTo>
                    <a:pt x="1910955" y="1835446"/>
                  </a:lnTo>
                  <a:lnTo>
                    <a:pt x="1878924" y="1868979"/>
                  </a:lnTo>
                  <a:lnTo>
                    <a:pt x="1845608" y="1901579"/>
                  </a:lnTo>
                  <a:lnTo>
                    <a:pt x="1811014" y="1933209"/>
                  </a:lnTo>
                  <a:lnTo>
                    <a:pt x="1775151" y="1963830"/>
                  </a:lnTo>
                  <a:lnTo>
                    <a:pt x="1738024" y="1993406"/>
                  </a:lnTo>
                  <a:lnTo>
                    <a:pt x="1699644" y="2021899"/>
                  </a:lnTo>
                  <a:lnTo>
                    <a:pt x="1660017" y="2049272"/>
                  </a:lnTo>
                  <a:lnTo>
                    <a:pt x="1619476" y="2075286"/>
                  </a:lnTo>
                  <a:lnTo>
                    <a:pt x="1578383" y="2099718"/>
                  </a:lnTo>
                  <a:lnTo>
                    <a:pt x="1536774" y="2122575"/>
                  </a:lnTo>
                  <a:lnTo>
                    <a:pt x="1494688" y="2143864"/>
                  </a:lnTo>
                  <a:lnTo>
                    <a:pt x="1452162" y="2163594"/>
                  </a:lnTo>
                  <a:lnTo>
                    <a:pt x="1409233" y="2181770"/>
                  </a:lnTo>
                  <a:lnTo>
                    <a:pt x="1365939" y="2198401"/>
                  </a:lnTo>
                  <a:lnTo>
                    <a:pt x="1322318" y="2213493"/>
                  </a:lnTo>
                  <a:lnTo>
                    <a:pt x="1278406" y="2227054"/>
                  </a:lnTo>
                  <a:lnTo>
                    <a:pt x="1234242" y="2239092"/>
                  </a:lnTo>
                  <a:lnTo>
                    <a:pt x="1189864" y="2249613"/>
                  </a:lnTo>
                  <a:lnTo>
                    <a:pt x="1145308" y="2258626"/>
                  </a:lnTo>
                  <a:lnTo>
                    <a:pt x="1100612" y="2266136"/>
                  </a:lnTo>
                  <a:lnTo>
                    <a:pt x="1055815" y="2272152"/>
                  </a:lnTo>
                  <a:lnTo>
                    <a:pt x="1010953" y="2276681"/>
                  </a:lnTo>
                  <a:lnTo>
                    <a:pt x="966063" y="2279731"/>
                  </a:lnTo>
                  <a:lnTo>
                    <a:pt x="921184" y="2281307"/>
                  </a:lnTo>
                  <a:lnTo>
                    <a:pt x="876354" y="2281419"/>
                  </a:lnTo>
                  <a:lnTo>
                    <a:pt x="831609" y="2280073"/>
                  </a:lnTo>
                  <a:lnTo>
                    <a:pt x="786987" y="2277276"/>
                  </a:lnTo>
                  <a:lnTo>
                    <a:pt x="742526" y="2273036"/>
                  </a:lnTo>
                  <a:lnTo>
                    <a:pt x="698263" y="2267360"/>
                  </a:lnTo>
                  <a:lnTo>
                    <a:pt x="654236" y="2260256"/>
                  </a:lnTo>
                  <a:lnTo>
                    <a:pt x="610483" y="2251730"/>
                  </a:lnTo>
                  <a:lnTo>
                    <a:pt x="567040" y="2241791"/>
                  </a:lnTo>
                  <a:lnTo>
                    <a:pt x="523946" y="2230445"/>
                  </a:lnTo>
                  <a:lnTo>
                    <a:pt x="481239" y="2217699"/>
                  </a:lnTo>
                  <a:lnTo>
                    <a:pt x="438954" y="2203562"/>
                  </a:lnTo>
                  <a:lnTo>
                    <a:pt x="397132" y="2188040"/>
                  </a:lnTo>
                  <a:lnTo>
                    <a:pt x="355807" y="2171141"/>
                  </a:lnTo>
                  <a:lnTo>
                    <a:pt x="315020" y="2152871"/>
                  </a:lnTo>
                  <a:lnTo>
                    <a:pt x="274806" y="2133239"/>
                  </a:lnTo>
                  <a:lnTo>
                    <a:pt x="235203" y="2112252"/>
                  </a:lnTo>
                  <a:lnTo>
                    <a:pt x="196250" y="2089916"/>
                  </a:lnTo>
                  <a:lnTo>
                    <a:pt x="157983" y="2066240"/>
                  </a:lnTo>
                  <a:lnTo>
                    <a:pt x="120440" y="2041230"/>
                  </a:lnTo>
                  <a:lnTo>
                    <a:pt x="83659" y="2014894"/>
                  </a:lnTo>
                  <a:lnTo>
                    <a:pt x="47677" y="1987240"/>
                  </a:lnTo>
                  <a:lnTo>
                    <a:pt x="12532" y="1958274"/>
                  </a:lnTo>
                  <a:lnTo>
                    <a:pt x="0" y="1947204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2127" y="259079"/>
              <a:ext cx="268224" cy="5836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2127" y="425195"/>
              <a:ext cx="1292352" cy="859536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501139" y="54864"/>
            <a:ext cx="6940550" cy="5175885"/>
            <a:chOff x="1501139" y="54864"/>
            <a:chExt cx="6940550" cy="5175885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08731" y="1303019"/>
              <a:ext cx="2403347" cy="313639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7811" y="54864"/>
              <a:ext cx="4457699" cy="46283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44211" y="2366771"/>
              <a:ext cx="1097292" cy="240334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30395" y="2366771"/>
              <a:ext cx="1281684" cy="237286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856129" y="1330452"/>
              <a:ext cx="2313305" cy="3046730"/>
            </a:xfrm>
            <a:custGeom>
              <a:avLst/>
              <a:gdLst/>
              <a:ahLst/>
              <a:cxnLst/>
              <a:rect l="l" t="t" r="r" b="b"/>
              <a:pathLst>
                <a:path w="2313304" h="3046729">
                  <a:moveTo>
                    <a:pt x="259688" y="0"/>
                  </a:moveTo>
                  <a:lnTo>
                    <a:pt x="237715" y="43488"/>
                  </a:lnTo>
                  <a:lnTo>
                    <a:pt x="216739" y="87230"/>
                  </a:lnTo>
                  <a:lnTo>
                    <a:pt x="196758" y="131211"/>
                  </a:lnTo>
                  <a:lnTo>
                    <a:pt x="177767" y="175419"/>
                  </a:lnTo>
                  <a:lnTo>
                    <a:pt x="159763" y="219838"/>
                  </a:lnTo>
                  <a:lnTo>
                    <a:pt x="142741" y="264456"/>
                  </a:lnTo>
                  <a:lnTo>
                    <a:pt x="126698" y="309259"/>
                  </a:lnTo>
                  <a:lnTo>
                    <a:pt x="111630" y="354234"/>
                  </a:lnTo>
                  <a:lnTo>
                    <a:pt x="97533" y="399367"/>
                  </a:lnTo>
                  <a:lnTo>
                    <a:pt x="84404" y="444644"/>
                  </a:lnTo>
                  <a:lnTo>
                    <a:pt x="72238" y="490052"/>
                  </a:lnTo>
                  <a:lnTo>
                    <a:pt x="61032" y="535577"/>
                  </a:lnTo>
                  <a:lnTo>
                    <a:pt x="50781" y="581206"/>
                  </a:lnTo>
                  <a:lnTo>
                    <a:pt x="41483" y="626924"/>
                  </a:lnTo>
                  <a:lnTo>
                    <a:pt x="33133" y="672720"/>
                  </a:lnTo>
                  <a:lnTo>
                    <a:pt x="25726" y="718578"/>
                  </a:lnTo>
                  <a:lnTo>
                    <a:pt x="19261" y="764485"/>
                  </a:lnTo>
                  <a:lnTo>
                    <a:pt x="13731" y="810428"/>
                  </a:lnTo>
                  <a:lnTo>
                    <a:pt x="9135" y="856393"/>
                  </a:lnTo>
                  <a:lnTo>
                    <a:pt x="5467" y="902367"/>
                  </a:lnTo>
                  <a:lnTo>
                    <a:pt x="2725" y="948336"/>
                  </a:lnTo>
                  <a:lnTo>
                    <a:pt x="903" y="994286"/>
                  </a:lnTo>
                  <a:lnTo>
                    <a:pt x="0" y="1040204"/>
                  </a:lnTo>
                  <a:lnTo>
                    <a:pt x="9" y="1086076"/>
                  </a:lnTo>
                  <a:lnTo>
                    <a:pt x="928" y="1131889"/>
                  </a:lnTo>
                  <a:lnTo>
                    <a:pt x="2753" y="1177629"/>
                  </a:lnTo>
                  <a:lnTo>
                    <a:pt x="5480" y="1223283"/>
                  </a:lnTo>
                  <a:lnTo>
                    <a:pt x="9105" y="1268836"/>
                  </a:lnTo>
                  <a:lnTo>
                    <a:pt x="13625" y="1314276"/>
                  </a:lnTo>
                  <a:lnTo>
                    <a:pt x="19035" y="1359588"/>
                  </a:lnTo>
                  <a:lnTo>
                    <a:pt x="25331" y="1404760"/>
                  </a:lnTo>
                  <a:lnTo>
                    <a:pt x="32510" y="1449777"/>
                  </a:lnTo>
                  <a:lnTo>
                    <a:pt x="40568" y="1494626"/>
                  </a:lnTo>
                  <a:lnTo>
                    <a:pt x="49501" y="1539294"/>
                  </a:lnTo>
                  <a:lnTo>
                    <a:pt x="59306" y="1583767"/>
                  </a:lnTo>
                  <a:lnTo>
                    <a:pt x="69978" y="1628030"/>
                  </a:lnTo>
                  <a:lnTo>
                    <a:pt x="81513" y="1672072"/>
                  </a:lnTo>
                  <a:lnTo>
                    <a:pt x="93908" y="1715877"/>
                  </a:lnTo>
                  <a:lnTo>
                    <a:pt x="107159" y="1759433"/>
                  </a:lnTo>
                  <a:lnTo>
                    <a:pt x="121262" y="1802726"/>
                  </a:lnTo>
                  <a:lnTo>
                    <a:pt x="136213" y="1845743"/>
                  </a:lnTo>
                  <a:lnTo>
                    <a:pt x="152008" y="1888469"/>
                  </a:lnTo>
                  <a:lnTo>
                    <a:pt x="168644" y="1930891"/>
                  </a:lnTo>
                  <a:lnTo>
                    <a:pt x="186117" y="1972996"/>
                  </a:lnTo>
                  <a:lnTo>
                    <a:pt x="204422" y="2014770"/>
                  </a:lnTo>
                  <a:lnTo>
                    <a:pt x="223556" y="2056200"/>
                  </a:lnTo>
                  <a:lnTo>
                    <a:pt x="243516" y="2097271"/>
                  </a:lnTo>
                  <a:lnTo>
                    <a:pt x="264296" y="2137971"/>
                  </a:lnTo>
                  <a:lnTo>
                    <a:pt x="285894" y="2178285"/>
                  </a:lnTo>
                  <a:lnTo>
                    <a:pt x="308306" y="2218200"/>
                  </a:lnTo>
                  <a:lnTo>
                    <a:pt x="331527" y="2257703"/>
                  </a:lnTo>
                  <a:lnTo>
                    <a:pt x="355554" y="2296780"/>
                  </a:lnTo>
                  <a:lnTo>
                    <a:pt x="380384" y="2335418"/>
                  </a:lnTo>
                  <a:lnTo>
                    <a:pt x="406011" y="2373602"/>
                  </a:lnTo>
                  <a:lnTo>
                    <a:pt x="432433" y="2411319"/>
                  </a:lnTo>
                  <a:lnTo>
                    <a:pt x="459645" y="2448556"/>
                  </a:lnTo>
                  <a:lnTo>
                    <a:pt x="487644" y="2485299"/>
                  </a:lnTo>
                  <a:lnTo>
                    <a:pt x="516426" y="2521535"/>
                  </a:lnTo>
                  <a:lnTo>
                    <a:pt x="545987" y="2557249"/>
                  </a:lnTo>
                  <a:lnTo>
                    <a:pt x="576323" y="2592429"/>
                  </a:lnTo>
                  <a:lnTo>
                    <a:pt x="607430" y="2627061"/>
                  </a:lnTo>
                  <a:lnTo>
                    <a:pt x="639305" y="2661130"/>
                  </a:lnTo>
                  <a:lnTo>
                    <a:pt x="671943" y="2694625"/>
                  </a:lnTo>
                  <a:lnTo>
                    <a:pt x="705341" y="2727530"/>
                  </a:lnTo>
                  <a:lnTo>
                    <a:pt x="739495" y="2759833"/>
                  </a:lnTo>
                  <a:lnTo>
                    <a:pt x="774401" y="2791519"/>
                  </a:lnTo>
                  <a:lnTo>
                    <a:pt x="810055" y="2822576"/>
                  </a:lnTo>
                  <a:lnTo>
                    <a:pt x="846454" y="2852989"/>
                  </a:lnTo>
                  <a:lnTo>
                    <a:pt x="883593" y="2882746"/>
                  </a:lnTo>
                  <a:lnTo>
                    <a:pt x="921469" y="2911832"/>
                  </a:lnTo>
                  <a:lnTo>
                    <a:pt x="960078" y="2940234"/>
                  </a:lnTo>
                  <a:lnTo>
                    <a:pt x="999415" y="2967938"/>
                  </a:lnTo>
                  <a:lnTo>
                    <a:pt x="1039478" y="2994931"/>
                  </a:lnTo>
                  <a:lnTo>
                    <a:pt x="1080263" y="3021200"/>
                  </a:lnTo>
                  <a:lnTo>
                    <a:pt x="1121764" y="3046730"/>
                  </a:lnTo>
                  <a:lnTo>
                    <a:pt x="2312897" y="1064260"/>
                  </a:lnTo>
                  <a:lnTo>
                    <a:pt x="259688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56129" y="1330452"/>
              <a:ext cx="2313305" cy="3046730"/>
            </a:xfrm>
            <a:custGeom>
              <a:avLst/>
              <a:gdLst/>
              <a:ahLst/>
              <a:cxnLst/>
              <a:rect l="l" t="t" r="r" b="b"/>
              <a:pathLst>
                <a:path w="2313304" h="3046729">
                  <a:moveTo>
                    <a:pt x="1121764" y="3046730"/>
                  </a:moveTo>
                  <a:lnTo>
                    <a:pt x="1080263" y="3021200"/>
                  </a:lnTo>
                  <a:lnTo>
                    <a:pt x="1039478" y="2994931"/>
                  </a:lnTo>
                  <a:lnTo>
                    <a:pt x="999415" y="2967938"/>
                  </a:lnTo>
                  <a:lnTo>
                    <a:pt x="960078" y="2940234"/>
                  </a:lnTo>
                  <a:lnTo>
                    <a:pt x="921469" y="2911832"/>
                  </a:lnTo>
                  <a:lnTo>
                    <a:pt x="883593" y="2882746"/>
                  </a:lnTo>
                  <a:lnTo>
                    <a:pt x="846454" y="2852989"/>
                  </a:lnTo>
                  <a:lnTo>
                    <a:pt x="810055" y="2822576"/>
                  </a:lnTo>
                  <a:lnTo>
                    <a:pt x="774401" y="2791519"/>
                  </a:lnTo>
                  <a:lnTo>
                    <a:pt x="739495" y="2759833"/>
                  </a:lnTo>
                  <a:lnTo>
                    <a:pt x="705341" y="2727530"/>
                  </a:lnTo>
                  <a:lnTo>
                    <a:pt x="671943" y="2694625"/>
                  </a:lnTo>
                  <a:lnTo>
                    <a:pt x="639305" y="2661130"/>
                  </a:lnTo>
                  <a:lnTo>
                    <a:pt x="607430" y="2627061"/>
                  </a:lnTo>
                  <a:lnTo>
                    <a:pt x="576323" y="2592429"/>
                  </a:lnTo>
                  <a:lnTo>
                    <a:pt x="545987" y="2557249"/>
                  </a:lnTo>
                  <a:lnTo>
                    <a:pt x="516426" y="2521535"/>
                  </a:lnTo>
                  <a:lnTo>
                    <a:pt x="487644" y="2485299"/>
                  </a:lnTo>
                  <a:lnTo>
                    <a:pt x="459645" y="2448556"/>
                  </a:lnTo>
                  <a:lnTo>
                    <a:pt x="432433" y="2411319"/>
                  </a:lnTo>
                  <a:lnTo>
                    <a:pt x="406011" y="2373602"/>
                  </a:lnTo>
                  <a:lnTo>
                    <a:pt x="380384" y="2335418"/>
                  </a:lnTo>
                  <a:lnTo>
                    <a:pt x="355554" y="2296780"/>
                  </a:lnTo>
                  <a:lnTo>
                    <a:pt x="331527" y="2257703"/>
                  </a:lnTo>
                  <a:lnTo>
                    <a:pt x="308306" y="2218200"/>
                  </a:lnTo>
                  <a:lnTo>
                    <a:pt x="285894" y="2178285"/>
                  </a:lnTo>
                  <a:lnTo>
                    <a:pt x="264296" y="2137971"/>
                  </a:lnTo>
                  <a:lnTo>
                    <a:pt x="243516" y="2097271"/>
                  </a:lnTo>
                  <a:lnTo>
                    <a:pt x="223556" y="2056200"/>
                  </a:lnTo>
                  <a:lnTo>
                    <a:pt x="204422" y="2014770"/>
                  </a:lnTo>
                  <a:lnTo>
                    <a:pt x="186117" y="1972996"/>
                  </a:lnTo>
                  <a:lnTo>
                    <a:pt x="168644" y="1930891"/>
                  </a:lnTo>
                  <a:lnTo>
                    <a:pt x="152008" y="1888469"/>
                  </a:lnTo>
                  <a:lnTo>
                    <a:pt x="136213" y="1845743"/>
                  </a:lnTo>
                  <a:lnTo>
                    <a:pt x="121262" y="1802726"/>
                  </a:lnTo>
                  <a:lnTo>
                    <a:pt x="107159" y="1759433"/>
                  </a:lnTo>
                  <a:lnTo>
                    <a:pt x="93908" y="1715877"/>
                  </a:lnTo>
                  <a:lnTo>
                    <a:pt x="81513" y="1672072"/>
                  </a:lnTo>
                  <a:lnTo>
                    <a:pt x="69978" y="1628030"/>
                  </a:lnTo>
                  <a:lnTo>
                    <a:pt x="59306" y="1583767"/>
                  </a:lnTo>
                  <a:lnTo>
                    <a:pt x="49501" y="1539294"/>
                  </a:lnTo>
                  <a:lnTo>
                    <a:pt x="40568" y="1494626"/>
                  </a:lnTo>
                  <a:lnTo>
                    <a:pt x="32510" y="1449777"/>
                  </a:lnTo>
                  <a:lnTo>
                    <a:pt x="25331" y="1404760"/>
                  </a:lnTo>
                  <a:lnTo>
                    <a:pt x="19035" y="1359588"/>
                  </a:lnTo>
                  <a:lnTo>
                    <a:pt x="13625" y="1314276"/>
                  </a:lnTo>
                  <a:lnTo>
                    <a:pt x="9105" y="1268836"/>
                  </a:lnTo>
                  <a:lnTo>
                    <a:pt x="5480" y="1223283"/>
                  </a:lnTo>
                  <a:lnTo>
                    <a:pt x="2753" y="1177629"/>
                  </a:lnTo>
                  <a:lnTo>
                    <a:pt x="928" y="1131889"/>
                  </a:lnTo>
                  <a:lnTo>
                    <a:pt x="9" y="1086076"/>
                  </a:lnTo>
                  <a:lnTo>
                    <a:pt x="0" y="1040204"/>
                  </a:lnTo>
                  <a:lnTo>
                    <a:pt x="903" y="994286"/>
                  </a:lnTo>
                  <a:lnTo>
                    <a:pt x="2725" y="948336"/>
                  </a:lnTo>
                  <a:lnTo>
                    <a:pt x="5467" y="902367"/>
                  </a:lnTo>
                  <a:lnTo>
                    <a:pt x="9135" y="856393"/>
                  </a:lnTo>
                  <a:lnTo>
                    <a:pt x="13731" y="810428"/>
                  </a:lnTo>
                  <a:lnTo>
                    <a:pt x="19261" y="764485"/>
                  </a:lnTo>
                  <a:lnTo>
                    <a:pt x="25726" y="718578"/>
                  </a:lnTo>
                  <a:lnTo>
                    <a:pt x="33133" y="672720"/>
                  </a:lnTo>
                  <a:lnTo>
                    <a:pt x="41483" y="626924"/>
                  </a:lnTo>
                  <a:lnTo>
                    <a:pt x="50781" y="581206"/>
                  </a:lnTo>
                  <a:lnTo>
                    <a:pt x="61032" y="535577"/>
                  </a:lnTo>
                  <a:lnTo>
                    <a:pt x="72238" y="490052"/>
                  </a:lnTo>
                  <a:lnTo>
                    <a:pt x="84404" y="444644"/>
                  </a:lnTo>
                  <a:lnTo>
                    <a:pt x="97533" y="399367"/>
                  </a:lnTo>
                  <a:lnTo>
                    <a:pt x="111630" y="354234"/>
                  </a:lnTo>
                  <a:lnTo>
                    <a:pt x="126698" y="309259"/>
                  </a:lnTo>
                  <a:lnTo>
                    <a:pt x="142741" y="264456"/>
                  </a:lnTo>
                  <a:lnTo>
                    <a:pt x="159763" y="219838"/>
                  </a:lnTo>
                  <a:lnTo>
                    <a:pt x="177767" y="175419"/>
                  </a:lnTo>
                  <a:lnTo>
                    <a:pt x="196758" y="131211"/>
                  </a:lnTo>
                  <a:lnTo>
                    <a:pt x="216739" y="87230"/>
                  </a:lnTo>
                  <a:lnTo>
                    <a:pt x="237715" y="43488"/>
                  </a:lnTo>
                  <a:lnTo>
                    <a:pt x="259688" y="0"/>
                  </a:lnTo>
                  <a:lnTo>
                    <a:pt x="2312897" y="1064260"/>
                  </a:lnTo>
                  <a:lnTo>
                    <a:pt x="1121764" y="304673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115817" y="81632"/>
              <a:ext cx="4366895" cy="4538980"/>
            </a:xfrm>
            <a:custGeom>
              <a:avLst/>
              <a:gdLst/>
              <a:ahLst/>
              <a:cxnLst/>
              <a:rect l="l" t="t" r="r" b="b"/>
              <a:pathLst>
                <a:path w="4366895" h="4538980">
                  <a:moveTo>
                    <a:pt x="2041486" y="0"/>
                  </a:moveTo>
                  <a:lnTo>
                    <a:pt x="1996166" y="712"/>
                  </a:lnTo>
                  <a:lnTo>
                    <a:pt x="1950919" y="2313"/>
                  </a:lnTo>
                  <a:lnTo>
                    <a:pt x="1905760" y="4796"/>
                  </a:lnTo>
                  <a:lnTo>
                    <a:pt x="1860700" y="8159"/>
                  </a:lnTo>
                  <a:lnTo>
                    <a:pt x="1815753" y="12397"/>
                  </a:lnTo>
                  <a:lnTo>
                    <a:pt x="1770932" y="17506"/>
                  </a:lnTo>
                  <a:lnTo>
                    <a:pt x="1726250" y="23482"/>
                  </a:lnTo>
                  <a:lnTo>
                    <a:pt x="1681719" y="30321"/>
                  </a:lnTo>
                  <a:lnTo>
                    <a:pt x="1637354" y="38018"/>
                  </a:lnTo>
                  <a:lnTo>
                    <a:pt x="1593167" y="46569"/>
                  </a:lnTo>
                  <a:lnTo>
                    <a:pt x="1549170" y="55971"/>
                  </a:lnTo>
                  <a:lnTo>
                    <a:pt x="1505378" y="66219"/>
                  </a:lnTo>
                  <a:lnTo>
                    <a:pt x="1461803" y="77309"/>
                  </a:lnTo>
                  <a:lnTo>
                    <a:pt x="1418457" y="89238"/>
                  </a:lnTo>
                  <a:lnTo>
                    <a:pt x="1375355" y="102000"/>
                  </a:lnTo>
                  <a:lnTo>
                    <a:pt x="1332509" y="115591"/>
                  </a:lnTo>
                  <a:lnTo>
                    <a:pt x="1289931" y="130008"/>
                  </a:lnTo>
                  <a:lnTo>
                    <a:pt x="1247636" y="145247"/>
                  </a:lnTo>
                  <a:lnTo>
                    <a:pt x="1205636" y="161303"/>
                  </a:lnTo>
                  <a:lnTo>
                    <a:pt x="1163944" y="178172"/>
                  </a:lnTo>
                  <a:lnTo>
                    <a:pt x="1122574" y="195850"/>
                  </a:lnTo>
                  <a:lnTo>
                    <a:pt x="1081537" y="214333"/>
                  </a:lnTo>
                  <a:lnTo>
                    <a:pt x="1040848" y="233617"/>
                  </a:lnTo>
                  <a:lnTo>
                    <a:pt x="1000519" y="253698"/>
                  </a:lnTo>
                  <a:lnTo>
                    <a:pt x="960563" y="274571"/>
                  </a:lnTo>
                  <a:lnTo>
                    <a:pt x="920993" y="296232"/>
                  </a:lnTo>
                  <a:lnTo>
                    <a:pt x="881822" y="318678"/>
                  </a:lnTo>
                  <a:lnTo>
                    <a:pt x="843064" y="341904"/>
                  </a:lnTo>
                  <a:lnTo>
                    <a:pt x="804731" y="365906"/>
                  </a:lnTo>
                  <a:lnTo>
                    <a:pt x="766837" y="390680"/>
                  </a:lnTo>
                  <a:lnTo>
                    <a:pt x="729393" y="416222"/>
                  </a:lnTo>
                  <a:lnTo>
                    <a:pt x="692415" y="442527"/>
                  </a:lnTo>
                  <a:lnTo>
                    <a:pt x="655913" y="469592"/>
                  </a:lnTo>
                  <a:lnTo>
                    <a:pt x="619902" y="497412"/>
                  </a:lnTo>
                  <a:lnTo>
                    <a:pt x="584394" y="525983"/>
                  </a:lnTo>
                  <a:lnTo>
                    <a:pt x="549403" y="555302"/>
                  </a:lnTo>
                  <a:lnTo>
                    <a:pt x="514941" y="585363"/>
                  </a:lnTo>
                  <a:lnTo>
                    <a:pt x="481021" y="616164"/>
                  </a:lnTo>
                  <a:lnTo>
                    <a:pt x="447657" y="647699"/>
                  </a:lnTo>
                  <a:lnTo>
                    <a:pt x="414862" y="679965"/>
                  </a:lnTo>
                  <a:lnTo>
                    <a:pt x="382648" y="712957"/>
                  </a:lnTo>
                  <a:lnTo>
                    <a:pt x="351028" y="746672"/>
                  </a:lnTo>
                  <a:lnTo>
                    <a:pt x="320016" y="781105"/>
                  </a:lnTo>
                  <a:lnTo>
                    <a:pt x="289625" y="816252"/>
                  </a:lnTo>
                  <a:lnTo>
                    <a:pt x="259867" y="852108"/>
                  </a:lnTo>
                  <a:lnTo>
                    <a:pt x="230756" y="888671"/>
                  </a:lnTo>
                  <a:lnTo>
                    <a:pt x="202304" y="925936"/>
                  </a:lnTo>
                  <a:lnTo>
                    <a:pt x="174525" y="963898"/>
                  </a:lnTo>
                  <a:lnTo>
                    <a:pt x="147432" y="1002553"/>
                  </a:lnTo>
                  <a:lnTo>
                    <a:pt x="121037" y="1041898"/>
                  </a:lnTo>
                  <a:lnTo>
                    <a:pt x="95354" y="1081929"/>
                  </a:lnTo>
                  <a:lnTo>
                    <a:pt x="70396" y="1122640"/>
                  </a:lnTo>
                  <a:lnTo>
                    <a:pt x="46175" y="1164028"/>
                  </a:lnTo>
                  <a:lnTo>
                    <a:pt x="22706" y="1206089"/>
                  </a:lnTo>
                  <a:lnTo>
                    <a:pt x="0" y="1248819"/>
                  </a:lnTo>
                  <a:lnTo>
                    <a:pt x="2053208" y="2313079"/>
                  </a:lnTo>
                  <a:lnTo>
                    <a:pt x="2682874" y="4538500"/>
                  </a:lnTo>
                  <a:lnTo>
                    <a:pt x="2731174" y="4524263"/>
                  </a:lnTo>
                  <a:lnTo>
                    <a:pt x="2779047" y="4509015"/>
                  </a:lnTo>
                  <a:lnTo>
                    <a:pt x="2826482" y="4492764"/>
                  </a:lnTo>
                  <a:lnTo>
                    <a:pt x="2873464" y="4475522"/>
                  </a:lnTo>
                  <a:lnTo>
                    <a:pt x="2919981" y="4457300"/>
                  </a:lnTo>
                  <a:lnTo>
                    <a:pt x="2966019" y="4438108"/>
                  </a:lnTo>
                  <a:lnTo>
                    <a:pt x="3011565" y="4417959"/>
                  </a:lnTo>
                  <a:lnTo>
                    <a:pt x="3056605" y="4396862"/>
                  </a:lnTo>
                  <a:lnTo>
                    <a:pt x="3101126" y="4374828"/>
                  </a:lnTo>
                  <a:lnTo>
                    <a:pt x="3145114" y="4351869"/>
                  </a:lnTo>
                  <a:lnTo>
                    <a:pt x="3188557" y="4327995"/>
                  </a:lnTo>
                  <a:lnTo>
                    <a:pt x="3231441" y="4303217"/>
                  </a:lnTo>
                  <a:lnTo>
                    <a:pt x="3273753" y="4277547"/>
                  </a:lnTo>
                  <a:lnTo>
                    <a:pt x="3315478" y="4250994"/>
                  </a:lnTo>
                  <a:lnTo>
                    <a:pt x="3356605" y="4223570"/>
                  </a:lnTo>
                  <a:lnTo>
                    <a:pt x="3397119" y="4195286"/>
                  </a:lnTo>
                  <a:lnTo>
                    <a:pt x="3437007" y="4166153"/>
                  </a:lnTo>
                  <a:lnTo>
                    <a:pt x="3476255" y="4136181"/>
                  </a:lnTo>
                  <a:lnTo>
                    <a:pt x="3514852" y="4105382"/>
                  </a:lnTo>
                  <a:lnTo>
                    <a:pt x="3552782" y="4073766"/>
                  </a:lnTo>
                  <a:lnTo>
                    <a:pt x="3590033" y="4041344"/>
                  </a:lnTo>
                  <a:lnTo>
                    <a:pt x="3626591" y="4008128"/>
                  </a:lnTo>
                  <a:lnTo>
                    <a:pt x="3662443" y="3974128"/>
                  </a:lnTo>
                  <a:lnTo>
                    <a:pt x="3697576" y="3939354"/>
                  </a:lnTo>
                  <a:lnTo>
                    <a:pt x="3731976" y="3903819"/>
                  </a:lnTo>
                  <a:lnTo>
                    <a:pt x="3765630" y="3867532"/>
                  </a:lnTo>
                  <a:lnTo>
                    <a:pt x="3798524" y="3830505"/>
                  </a:lnTo>
                  <a:lnTo>
                    <a:pt x="3830646" y="3792749"/>
                  </a:lnTo>
                  <a:lnTo>
                    <a:pt x="3861981" y="3754274"/>
                  </a:lnTo>
                  <a:lnTo>
                    <a:pt x="3892517" y="3715091"/>
                  </a:lnTo>
                  <a:lnTo>
                    <a:pt x="3922240" y="3675212"/>
                  </a:lnTo>
                  <a:lnTo>
                    <a:pt x="3951137" y="3634647"/>
                  </a:lnTo>
                  <a:lnTo>
                    <a:pt x="3979194" y="3593407"/>
                  </a:lnTo>
                  <a:lnTo>
                    <a:pt x="4006398" y="3551503"/>
                  </a:lnTo>
                  <a:lnTo>
                    <a:pt x="4032736" y="3508946"/>
                  </a:lnTo>
                  <a:lnTo>
                    <a:pt x="4058194" y="3465747"/>
                  </a:lnTo>
                  <a:lnTo>
                    <a:pt x="4082759" y="3421916"/>
                  </a:lnTo>
                  <a:lnTo>
                    <a:pt x="4106417" y="3377466"/>
                  </a:lnTo>
                  <a:lnTo>
                    <a:pt x="4128243" y="3334279"/>
                  </a:lnTo>
                  <a:lnTo>
                    <a:pt x="4149081" y="3290854"/>
                  </a:lnTo>
                  <a:lnTo>
                    <a:pt x="4168938" y="3247204"/>
                  </a:lnTo>
                  <a:lnTo>
                    <a:pt x="4187815" y="3203341"/>
                  </a:lnTo>
                  <a:lnTo>
                    <a:pt x="4205719" y="3159278"/>
                  </a:lnTo>
                  <a:lnTo>
                    <a:pt x="4222653" y="3115029"/>
                  </a:lnTo>
                  <a:lnTo>
                    <a:pt x="4238621" y="3070606"/>
                  </a:lnTo>
                  <a:lnTo>
                    <a:pt x="4253627" y="3026023"/>
                  </a:lnTo>
                  <a:lnTo>
                    <a:pt x="4267675" y="2981292"/>
                  </a:lnTo>
                  <a:lnTo>
                    <a:pt x="4280770" y="2936426"/>
                  </a:lnTo>
                  <a:lnTo>
                    <a:pt x="4292915" y="2891440"/>
                  </a:lnTo>
                  <a:lnTo>
                    <a:pt x="4304115" y="2846344"/>
                  </a:lnTo>
                  <a:lnTo>
                    <a:pt x="4314374" y="2801154"/>
                  </a:lnTo>
                  <a:lnTo>
                    <a:pt x="4323696" y="2755881"/>
                  </a:lnTo>
                  <a:lnTo>
                    <a:pt x="4332085" y="2710538"/>
                  </a:lnTo>
                  <a:lnTo>
                    <a:pt x="4339545" y="2665139"/>
                  </a:lnTo>
                  <a:lnTo>
                    <a:pt x="4346081" y="2619697"/>
                  </a:lnTo>
                  <a:lnTo>
                    <a:pt x="4351696" y="2574224"/>
                  </a:lnTo>
                  <a:lnTo>
                    <a:pt x="4356395" y="2528734"/>
                  </a:lnTo>
                  <a:lnTo>
                    <a:pt x="4360181" y="2483240"/>
                  </a:lnTo>
                  <a:lnTo>
                    <a:pt x="4363060" y="2437754"/>
                  </a:lnTo>
                  <a:lnTo>
                    <a:pt x="4365034" y="2392290"/>
                  </a:lnTo>
                  <a:lnTo>
                    <a:pt x="4366109" y="2346861"/>
                  </a:lnTo>
                  <a:lnTo>
                    <a:pt x="4366288" y="2301480"/>
                  </a:lnTo>
                  <a:lnTo>
                    <a:pt x="4365575" y="2256159"/>
                  </a:lnTo>
                  <a:lnTo>
                    <a:pt x="4363974" y="2210912"/>
                  </a:lnTo>
                  <a:lnTo>
                    <a:pt x="4361491" y="2165752"/>
                  </a:lnTo>
                  <a:lnTo>
                    <a:pt x="4358128" y="2120691"/>
                  </a:lnTo>
                  <a:lnTo>
                    <a:pt x="4353890" y="2075744"/>
                  </a:lnTo>
                  <a:lnTo>
                    <a:pt x="4348781" y="2030922"/>
                  </a:lnTo>
                  <a:lnTo>
                    <a:pt x="4342805" y="1986239"/>
                  </a:lnTo>
                  <a:lnTo>
                    <a:pt x="4335966" y="1941708"/>
                  </a:lnTo>
                  <a:lnTo>
                    <a:pt x="4328269" y="1897342"/>
                  </a:lnTo>
                  <a:lnTo>
                    <a:pt x="4319718" y="1853154"/>
                  </a:lnTo>
                  <a:lnTo>
                    <a:pt x="4310316" y="1809156"/>
                  </a:lnTo>
                  <a:lnTo>
                    <a:pt x="4300068" y="1765363"/>
                  </a:lnTo>
                  <a:lnTo>
                    <a:pt x="4288978" y="1721787"/>
                  </a:lnTo>
                  <a:lnTo>
                    <a:pt x="4277049" y="1678440"/>
                  </a:lnTo>
                  <a:lnTo>
                    <a:pt x="4264287" y="1635337"/>
                  </a:lnTo>
                  <a:lnTo>
                    <a:pt x="4250696" y="1592489"/>
                  </a:lnTo>
                  <a:lnTo>
                    <a:pt x="4236279" y="1549911"/>
                  </a:lnTo>
                  <a:lnTo>
                    <a:pt x="4221040" y="1507614"/>
                  </a:lnTo>
                  <a:lnTo>
                    <a:pt x="4204984" y="1465613"/>
                  </a:lnTo>
                  <a:lnTo>
                    <a:pt x="4188115" y="1423919"/>
                  </a:lnTo>
                  <a:lnTo>
                    <a:pt x="4170437" y="1382547"/>
                  </a:lnTo>
                  <a:lnTo>
                    <a:pt x="4151954" y="1341509"/>
                  </a:lnTo>
                  <a:lnTo>
                    <a:pt x="4132670" y="1300818"/>
                  </a:lnTo>
                  <a:lnTo>
                    <a:pt x="4112589" y="1260487"/>
                  </a:lnTo>
                  <a:lnTo>
                    <a:pt x="4091716" y="1220529"/>
                  </a:lnTo>
                  <a:lnTo>
                    <a:pt x="4070055" y="1180958"/>
                  </a:lnTo>
                  <a:lnTo>
                    <a:pt x="4047609" y="1141785"/>
                  </a:lnTo>
                  <a:lnTo>
                    <a:pt x="4024383" y="1103025"/>
                  </a:lnTo>
                  <a:lnTo>
                    <a:pt x="4000381" y="1064690"/>
                  </a:lnTo>
                  <a:lnTo>
                    <a:pt x="3975607" y="1026793"/>
                  </a:lnTo>
                  <a:lnTo>
                    <a:pt x="3950065" y="989348"/>
                  </a:lnTo>
                  <a:lnTo>
                    <a:pt x="3923760" y="952366"/>
                  </a:lnTo>
                  <a:lnTo>
                    <a:pt x="3896695" y="915862"/>
                  </a:lnTo>
                  <a:lnTo>
                    <a:pt x="3868875" y="879849"/>
                  </a:lnTo>
                  <a:lnTo>
                    <a:pt x="3840304" y="844338"/>
                  </a:lnTo>
                  <a:lnTo>
                    <a:pt x="3810985" y="809344"/>
                  </a:lnTo>
                  <a:lnTo>
                    <a:pt x="3780924" y="774879"/>
                  </a:lnTo>
                  <a:lnTo>
                    <a:pt x="3750123" y="740957"/>
                  </a:lnTo>
                  <a:lnTo>
                    <a:pt x="3718588" y="707590"/>
                  </a:lnTo>
                  <a:lnTo>
                    <a:pt x="3686322" y="674791"/>
                  </a:lnTo>
                  <a:lnTo>
                    <a:pt x="3653330" y="642574"/>
                  </a:lnTo>
                  <a:lnTo>
                    <a:pt x="3619615" y="610951"/>
                  </a:lnTo>
                  <a:lnTo>
                    <a:pt x="3585182" y="579936"/>
                  </a:lnTo>
                  <a:lnTo>
                    <a:pt x="3550036" y="549541"/>
                  </a:lnTo>
                  <a:lnTo>
                    <a:pt x="3514179" y="519779"/>
                  </a:lnTo>
                  <a:lnTo>
                    <a:pt x="3477616" y="490664"/>
                  </a:lnTo>
                  <a:lnTo>
                    <a:pt x="3440351" y="462209"/>
                  </a:lnTo>
                  <a:lnTo>
                    <a:pt x="3402389" y="434426"/>
                  </a:lnTo>
                  <a:lnTo>
                    <a:pt x="3363734" y="407329"/>
                  </a:lnTo>
                  <a:lnTo>
                    <a:pt x="3324389" y="380930"/>
                  </a:lnTo>
                  <a:lnTo>
                    <a:pt x="3284359" y="355243"/>
                  </a:lnTo>
                  <a:lnTo>
                    <a:pt x="3243647" y="330280"/>
                  </a:lnTo>
                  <a:lnTo>
                    <a:pt x="3202259" y="306055"/>
                  </a:lnTo>
                  <a:lnTo>
                    <a:pt x="3160198" y="282580"/>
                  </a:lnTo>
                  <a:lnTo>
                    <a:pt x="3117469" y="259870"/>
                  </a:lnTo>
                  <a:lnTo>
                    <a:pt x="3074282" y="238044"/>
                  </a:lnTo>
                  <a:lnTo>
                    <a:pt x="3030857" y="217206"/>
                  </a:lnTo>
                  <a:lnTo>
                    <a:pt x="2987207" y="197349"/>
                  </a:lnTo>
                  <a:lnTo>
                    <a:pt x="2943344" y="178472"/>
                  </a:lnTo>
                  <a:lnTo>
                    <a:pt x="2899281" y="160568"/>
                  </a:lnTo>
                  <a:lnTo>
                    <a:pt x="2855032" y="143634"/>
                  </a:lnTo>
                  <a:lnTo>
                    <a:pt x="2810609" y="127666"/>
                  </a:lnTo>
                  <a:lnTo>
                    <a:pt x="2766026" y="112660"/>
                  </a:lnTo>
                  <a:lnTo>
                    <a:pt x="2721295" y="98612"/>
                  </a:lnTo>
                  <a:lnTo>
                    <a:pt x="2676430" y="85517"/>
                  </a:lnTo>
                  <a:lnTo>
                    <a:pt x="2631443" y="73372"/>
                  </a:lnTo>
                  <a:lnTo>
                    <a:pt x="2586348" y="62172"/>
                  </a:lnTo>
                  <a:lnTo>
                    <a:pt x="2541157" y="51913"/>
                  </a:lnTo>
                  <a:lnTo>
                    <a:pt x="2495884" y="42591"/>
                  </a:lnTo>
                  <a:lnTo>
                    <a:pt x="2450542" y="34202"/>
                  </a:lnTo>
                  <a:lnTo>
                    <a:pt x="2405143" y="26742"/>
                  </a:lnTo>
                  <a:lnTo>
                    <a:pt x="2359701" y="20206"/>
                  </a:lnTo>
                  <a:lnTo>
                    <a:pt x="2314229" y="14591"/>
                  </a:lnTo>
                  <a:lnTo>
                    <a:pt x="2268739" y="9892"/>
                  </a:lnTo>
                  <a:lnTo>
                    <a:pt x="2223245" y="6106"/>
                  </a:lnTo>
                  <a:lnTo>
                    <a:pt x="2177760" y="3227"/>
                  </a:lnTo>
                  <a:lnTo>
                    <a:pt x="2132296" y="1253"/>
                  </a:lnTo>
                  <a:lnTo>
                    <a:pt x="2086867" y="178"/>
                  </a:lnTo>
                  <a:lnTo>
                    <a:pt x="2041486" y="0"/>
                  </a:lnTo>
                  <a:close/>
                </a:path>
              </a:pathLst>
            </a:custGeom>
            <a:solidFill>
              <a:srgbClr val="6971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115817" y="81632"/>
              <a:ext cx="4366895" cy="4538980"/>
            </a:xfrm>
            <a:custGeom>
              <a:avLst/>
              <a:gdLst/>
              <a:ahLst/>
              <a:cxnLst/>
              <a:rect l="l" t="t" r="r" b="b"/>
              <a:pathLst>
                <a:path w="4366895" h="4538980">
                  <a:moveTo>
                    <a:pt x="0" y="1248819"/>
                  </a:moveTo>
                  <a:lnTo>
                    <a:pt x="22706" y="1206089"/>
                  </a:lnTo>
                  <a:lnTo>
                    <a:pt x="46175" y="1164028"/>
                  </a:lnTo>
                  <a:lnTo>
                    <a:pt x="70396" y="1122640"/>
                  </a:lnTo>
                  <a:lnTo>
                    <a:pt x="95354" y="1081929"/>
                  </a:lnTo>
                  <a:lnTo>
                    <a:pt x="121037" y="1041898"/>
                  </a:lnTo>
                  <a:lnTo>
                    <a:pt x="147432" y="1002553"/>
                  </a:lnTo>
                  <a:lnTo>
                    <a:pt x="174525" y="963898"/>
                  </a:lnTo>
                  <a:lnTo>
                    <a:pt x="202304" y="925936"/>
                  </a:lnTo>
                  <a:lnTo>
                    <a:pt x="230756" y="888671"/>
                  </a:lnTo>
                  <a:lnTo>
                    <a:pt x="259867" y="852108"/>
                  </a:lnTo>
                  <a:lnTo>
                    <a:pt x="289625" y="816252"/>
                  </a:lnTo>
                  <a:lnTo>
                    <a:pt x="320016" y="781105"/>
                  </a:lnTo>
                  <a:lnTo>
                    <a:pt x="351028" y="746672"/>
                  </a:lnTo>
                  <a:lnTo>
                    <a:pt x="382648" y="712957"/>
                  </a:lnTo>
                  <a:lnTo>
                    <a:pt x="414862" y="679965"/>
                  </a:lnTo>
                  <a:lnTo>
                    <a:pt x="447657" y="647699"/>
                  </a:lnTo>
                  <a:lnTo>
                    <a:pt x="481021" y="616164"/>
                  </a:lnTo>
                  <a:lnTo>
                    <a:pt x="514941" y="585363"/>
                  </a:lnTo>
                  <a:lnTo>
                    <a:pt x="549403" y="555302"/>
                  </a:lnTo>
                  <a:lnTo>
                    <a:pt x="584394" y="525983"/>
                  </a:lnTo>
                  <a:lnTo>
                    <a:pt x="619902" y="497412"/>
                  </a:lnTo>
                  <a:lnTo>
                    <a:pt x="655913" y="469592"/>
                  </a:lnTo>
                  <a:lnTo>
                    <a:pt x="692415" y="442527"/>
                  </a:lnTo>
                  <a:lnTo>
                    <a:pt x="729393" y="416222"/>
                  </a:lnTo>
                  <a:lnTo>
                    <a:pt x="766837" y="390680"/>
                  </a:lnTo>
                  <a:lnTo>
                    <a:pt x="804731" y="365906"/>
                  </a:lnTo>
                  <a:lnTo>
                    <a:pt x="843064" y="341904"/>
                  </a:lnTo>
                  <a:lnTo>
                    <a:pt x="881822" y="318678"/>
                  </a:lnTo>
                  <a:lnTo>
                    <a:pt x="920993" y="296232"/>
                  </a:lnTo>
                  <a:lnTo>
                    <a:pt x="960563" y="274571"/>
                  </a:lnTo>
                  <a:lnTo>
                    <a:pt x="1000519" y="253698"/>
                  </a:lnTo>
                  <a:lnTo>
                    <a:pt x="1040848" y="233617"/>
                  </a:lnTo>
                  <a:lnTo>
                    <a:pt x="1081537" y="214333"/>
                  </a:lnTo>
                  <a:lnTo>
                    <a:pt x="1122574" y="195850"/>
                  </a:lnTo>
                  <a:lnTo>
                    <a:pt x="1163944" y="178172"/>
                  </a:lnTo>
                  <a:lnTo>
                    <a:pt x="1205636" y="161303"/>
                  </a:lnTo>
                  <a:lnTo>
                    <a:pt x="1247636" y="145247"/>
                  </a:lnTo>
                  <a:lnTo>
                    <a:pt x="1289931" y="130008"/>
                  </a:lnTo>
                  <a:lnTo>
                    <a:pt x="1332509" y="115591"/>
                  </a:lnTo>
                  <a:lnTo>
                    <a:pt x="1375355" y="102000"/>
                  </a:lnTo>
                  <a:lnTo>
                    <a:pt x="1418457" y="89238"/>
                  </a:lnTo>
                  <a:lnTo>
                    <a:pt x="1461803" y="77309"/>
                  </a:lnTo>
                  <a:lnTo>
                    <a:pt x="1505378" y="66219"/>
                  </a:lnTo>
                  <a:lnTo>
                    <a:pt x="1549170" y="55971"/>
                  </a:lnTo>
                  <a:lnTo>
                    <a:pt x="1593167" y="46569"/>
                  </a:lnTo>
                  <a:lnTo>
                    <a:pt x="1637354" y="38018"/>
                  </a:lnTo>
                  <a:lnTo>
                    <a:pt x="1681719" y="30321"/>
                  </a:lnTo>
                  <a:lnTo>
                    <a:pt x="1726250" y="23482"/>
                  </a:lnTo>
                  <a:lnTo>
                    <a:pt x="1770932" y="17506"/>
                  </a:lnTo>
                  <a:lnTo>
                    <a:pt x="1815753" y="12397"/>
                  </a:lnTo>
                  <a:lnTo>
                    <a:pt x="1860700" y="8159"/>
                  </a:lnTo>
                  <a:lnTo>
                    <a:pt x="1905760" y="4796"/>
                  </a:lnTo>
                  <a:lnTo>
                    <a:pt x="1950919" y="2313"/>
                  </a:lnTo>
                  <a:lnTo>
                    <a:pt x="1996166" y="712"/>
                  </a:lnTo>
                  <a:lnTo>
                    <a:pt x="2041486" y="0"/>
                  </a:lnTo>
                  <a:lnTo>
                    <a:pt x="2086867" y="178"/>
                  </a:lnTo>
                  <a:lnTo>
                    <a:pt x="2132296" y="1253"/>
                  </a:lnTo>
                  <a:lnTo>
                    <a:pt x="2177760" y="3227"/>
                  </a:lnTo>
                  <a:lnTo>
                    <a:pt x="2223245" y="6106"/>
                  </a:lnTo>
                  <a:lnTo>
                    <a:pt x="2268739" y="9892"/>
                  </a:lnTo>
                  <a:lnTo>
                    <a:pt x="2314229" y="14591"/>
                  </a:lnTo>
                  <a:lnTo>
                    <a:pt x="2359701" y="20206"/>
                  </a:lnTo>
                  <a:lnTo>
                    <a:pt x="2405143" y="26742"/>
                  </a:lnTo>
                  <a:lnTo>
                    <a:pt x="2450542" y="34202"/>
                  </a:lnTo>
                  <a:lnTo>
                    <a:pt x="2495884" y="42591"/>
                  </a:lnTo>
                  <a:lnTo>
                    <a:pt x="2541157" y="51913"/>
                  </a:lnTo>
                  <a:lnTo>
                    <a:pt x="2586348" y="62172"/>
                  </a:lnTo>
                  <a:lnTo>
                    <a:pt x="2631443" y="73372"/>
                  </a:lnTo>
                  <a:lnTo>
                    <a:pt x="2676430" y="85517"/>
                  </a:lnTo>
                  <a:lnTo>
                    <a:pt x="2721295" y="98612"/>
                  </a:lnTo>
                  <a:lnTo>
                    <a:pt x="2766026" y="112660"/>
                  </a:lnTo>
                  <a:lnTo>
                    <a:pt x="2810609" y="127666"/>
                  </a:lnTo>
                  <a:lnTo>
                    <a:pt x="2855032" y="143634"/>
                  </a:lnTo>
                  <a:lnTo>
                    <a:pt x="2899281" y="160568"/>
                  </a:lnTo>
                  <a:lnTo>
                    <a:pt x="2943344" y="178472"/>
                  </a:lnTo>
                  <a:lnTo>
                    <a:pt x="2987207" y="197349"/>
                  </a:lnTo>
                  <a:lnTo>
                    <a:pt x="3030857" y="217206"/>
                  </a:lnTo>
                  <a:lnTo>
                    <a:pt x="3074282" y="238044"/>
                  </a:lnTo>
                  <a:lnTo>
                    <a:pt x="3117469" y="259870"/>
                  </a:lnTo>
                  <a:lnTo>
                    <a:pt x="3160198" y="282580"/>
                  </a:lnTo>
                  <a:lnTo>
                    <a:pt x="3202259" y="306055"/>
                  </a:lnTo>
                  <a:lnTo>
                    <a:pt x="3243647" y="330280"/>
                  </a:lnTo>
                  <a:lnTo>
                    <a:pt x="3284359" y="355243"/>
                  </a:lnTo>
                  <a:lnTo>
                    <a:pt x="3324389" y="380930"/>
                  </a:lnTo>
                  <a:lnTo>
                    <a:pt x="3363734" y="407329"/>
                  </a:lnTo>
                  <a:lnTo>
                    <a:pt x="3402389" y="434426"/>
                  </a:lnTo>
                  <a:lnTo>
                    <a:pt x="3440351" y="462209"/>
                  </a:lnTo>
                  <a:lnTo>
                    <a:pt x="3477616" y="490664"/>
                  </a:lnTo>
                  <a:lnTo>
                    <a:pt x="3514179" y="519779"/>
                  </a:lnTo>
                  <a:lnTo>
                    <a:pt x="3550036" y="549541"/>
                  </a:lnTo>
                  <a:lnTo>
                    <a:pt x="3585182" y="579936"/>
                  </a:lnTo>
                  <a:lnTo>
                    <a:pt x="3619615" y="610951"/>
                  </a:lnTo>
                  <a:lnTo>
                    <a:pt x="3653330" y="642574"/>
                  </a:lnTo>
                  <a:lnTo>
                    <a:pt x="3686322" y="674791"/>
                  </a:lnTo>
                  <a:lnTo>
                    <a:pt x="3718588" y="707590"/>
                  </a:lnTo>
                  <a:lnTo>
                    <a:pt x="3750123" y="740957"/>
                  </a:lnTo>
                  <a:lnTo>
                    <a:pt x="3780924" y="774879"/>
                  </a:lnTo>
                  <a:lnTo>
                    <a:pt x="3810985" y="809344"/>
                  </a:lnTo>
                  <a:lnTo>
                    <a:pt x="3840304" y="844338"/>
                  </a:lnTo>
                  <a:lnTo>
                    <a:pt x="3868875" y="879849"/>
                  </a:lnTo>
                  <a:lnTo>
                    <a:pt x="3896695" y="915862"/>
                  </a:lnTo>
                  <a:lnTo>
                    <a:pt x="3923760" y="952366"/>
                  </a:lnTo>
                  <a:lnTo>
                    <a:pt x="3950065" y="989348"/>
                  </a:lnTo>
                  <a:lnTo>
                    <a:pt x="3975607" y="1026793"/>
                  </a:lnTo>
                  <a:lnTo>
                    <a:pt x="4000381" y="1064690"/>
                  </a:lnTo>
                  <a:lnTo>
                    <a:pt x="4024383" y="1103025"/>
                  </a:lnTo>
                  <a:lnTo>
                    <a:pt x="4047609" y="1141785"/>
                  </a:lnTo>
                  <a:lnTo>
                    <a:pt x="4070055" y="1180958"/>
                  </a:lnTo>
                  <a:lnTo>
                    <a:pt x="4091716" y="1220529"/>
                  </a:lnTo>
                  <a:lnTo>
                    <a:pt x="4112589" y="1260487"/>
                  </a:lnTo>
                  <a:lnTo>
                    <a:pt x="4132670" y="1300818"/>
                  </a:lnTo>
                  <a:lnTo>
                    <a:pt x="4151954" y="1341509"/>
                  </a:lnTo>
                  <a:lnTo>
                    <a:pt x="4170437" y="1382547"/>
                  </a:lnTo>
                  <a:lnTo>
                    <a:pt x="4188115" y="1423919"/>
                  </a:lnTo>
                  <a:lnTo>
                    <a:pt x="4204984" y="1465613"/>
                  </a:lnTo>
                  <a:lnTo>
                    <a:pt x="4221040" y="1507614"/>
                  </a:lnTo>
                  <a:lnTo>
                    <a:pt x="4236279" y="1549911"/>
                  </a:lnTo>
                  <a:lnTo>
                    <a:pt x="4250696" y="1592489"/>
                  </a:lnTo>
                  <a:lnTo>
                    <a:pt x="4264287" y="1635337"/>
                  </a:lnTo>
                  <a:lnTo>
                    <a:pt x="4277049" y="1678440"/>
                  </a:lnTo>
                  <a:lnTo>
                    <a:pt x="4288978" y="1721787"/>
                  </a:lnTo>
                  <a:lnTo>
                    <a:pt x="4300068" y="1765363"/>
                  </a:lnTo>
                  <a:lnTo>
                    <a:pt x="4310316" y="1809156"/>
                  </a:lnTo>
                  <a:lnTo>
                    <a:pt x="4319718" y="1853154"/>
                  </a:lnTo>
                  <a:lnTo>
                    <a:pt x="4328269" y="1897342"/>
                  </a:lnTo>
                  <a:lnTo>
                    <a:pt x="4335966" y="1941708"/>
                  </a:lnTo>
                  <a:lnTo>
                    <a:pt x="4342805" y="1986239"/>
                  </a:lnTo>
                  <a:lnTo>
                    <a:pt x="4348781" y="2030922"/>
                  </a:lnTo>
                  <a:lnTo>
                    <a:pt x="4353890" y="2075744"/>
                  </a:lnTo>
                  <a:lnTo>
                    <a:pt x="4358128" y="2120691"/>
                  </a:lnTo>
                  <a:lnTo>
                    <a:pt x="4361491" y="2165752"/>
                  </a:lnTo>
                  <a:lnTo>
                    <a:pt x="4363974" y="2210912"/>
                  </a:lnTo>
                  <a:lnTo>
                    <a:pt x="4365575" y="2256159"/>
                  </a:lnTo>
                  <a:lnTo>
                    <a:pt x="4366288" y="2301480"/>
                  </a:lnTo>
                  <a:lnTo>
                    <a:pt x="4366109" y="2346861"/>
                  </a:lnTo>
                  <a:lnTo>
                    <a:pt x="4365034" y="2392290"/>
                  </a:lnTo>
                  <a:lnTo>
                    <a:pt x="4363060" y="2437754"/>
                  </a:lnTo>
                  <a:lnTo>
                    <a:pt x="4360181" y="2483240"/>
                  </a:lnTo>
                  <a:lnTo>
                    <a:pt x="4356395" y="2528734"/>
                  </a:lnTo>
                  <a:lnTo>
                    <a:pt x="4351696" y="2574224"/>
                  </a:lnTo>
                  <a:lnTo>
                    <a:pt x="4346081" y="2619697"/>
                  </a:lnTo>
                  <a:lnTo>
                    <a:pt x="4339545" y="2665139"/>
                  </a:lnTo>
                  <a:lnTo>
                    <a:pt x="4332085" y="2710538"/>
                  </a:lnTo>
                  <a:lnTo>
                    <a:pt x="4323696" y="2755881"/>
                  </a:lnTo>
                  <a:lnTo>
                    <a:pt x="4314374" y="2801154"/>
                  </a:lnTo>
                  <a:lnTo>
                    <a:pt x="4304115" y="2846344"/>
                  </a:lnTo>
                  <a:lnTo>
                    <a:pt x="4292915" y="2891440"/>
                  </a:lnTo>
                  <a:lnTo>
                    <a:pt x="4280770" y="2936426"/>
                  </a:lnTo>
                  <a:lnTo>
                    <a:pt x="4267675" y="2981292"/>
                  </a:lnTo>
                  <a:lnTo>
                    <a:pt x="4253627" y="3026023"/>
                  </a:lnTo>
                  <a:lnTo>
                    <a:pt x="4238621" y="3070606"/>
                  </a:lnTo>
                  <a:lnTo>
                    <a:pt x="4222653" y="3115029"/>
                  </a:lnTo>
                  <a:lnTo>
                    <a:pt x="4205719" y="3159278"/>
                  </a:lnTo>
                  <a:lnTo>
                    <a:pt x="4187815" y="3203341"/>
                  </a:lnTo>
                  <a:lnTo>
                    <a:pt x="4168938" y="3247204"/>
                  </a:lnTo>
                  <a:lnTo>
                    <a:pt x="4149081" y="3290854"/>
                  </a:lnTo>
                  <a:lnTo>
                    <a:pt x="4128243" y="3334279"/>
                  </a:lnTo>
                  <a:lnTo>
                    <a:pt x="4106417" y="3377466"/>
                  </a:lnTo>
                  <a:lnTo>
                    <a:pt x="4082759" y="3421916"/>
                  </a:lnTo>
                  <a:lnTo>
                    <a:pt x="4058194" y="3465747"/>
                  </a:lnTo>
                  <a:lnTo>
                    <a:pt x="4032736" y="3508946"/>
                  </a:lnTo>
                  <a:lnTo>
                    <a:pt x="4006398" y="3551503"/>
                  </a:lnTo>
                  <a:lnTo>
                    <a:pt x="3979194" y="3593407"/>
                  </a:lnTo>
                  <a:lnTo>
                    <a:pt x="3951137" y="3634647"/>
                  </a:lnTo>
                  <a:lnTo>
                    <a:pt x="3922240" y="3675212"/>
                  </a:lnTo>
                  <a:lnTo>
                    <a:pt x="3892517" y="3715091"/>
                  </a:lnTo>
                  <a:lnTo>
                    <a:pt x="3861981" y="3754274"/>
                  </a:lnTo>
                  <a:lnTo>
                    <a:pt x="3830646" y="3792749"/>
                  </a:lnTo>
                  <a:lnTo>
                    <a:pt x="3798524" y="3830505"/>
                  </a:lnTo>
                  <a:lnTo>
                    <a:pt x="3765630" y="3867532"/>
                  </a:lnTo>
                  <a:lnTo>
                    <a:pt x="3731976" y="3903819"/>
                  </a:lnTo>
                  <a:lnTo>
                    <a:pt x="3697576" y="3939354"/>
                  </a:lnTo>
                  <a:lnTo>
                    <a:pt x="3662443" y="3974128"/>
                  </a:lnTo>
                  <a:lnTo>
                    <a:pt x="3626591" y="4008128"/>
                  </a:lnTo>
                  <a:lnTo>
                    <a:pt x="3590033" y="4041344"/>
                  </a:lnTo>
                  <a:lnTo>
                    <a:pt x="3552782" y="4073766"/>
                  </a:lnTo>
                  <a:lnTo>
                    <a:pt x="3514852" y="4105382"/>
                  </a:lnTo>
                  <a:lnTo>
                    <a:pt x="3476255" y="4136181"/>
                  </a:lnTo>
                  <a:lnTo>
                    <a:pt x="3437007" y="4166153"/>
                  </a:lnTo>
                  <a:lnTo>
                    <a:pt x="3397119" y="4195286"/>
                  </a:lnTo>
                  <a:lnTo>
                    <a:pt x="3356605" y="4223570"/>
                  </a:lnTo>
                  <a:lnTo>
                    <a:pt x="3315478" y="4250994"/>
                  </a:lnTo>
                  <a:lnTo>
                    <a:pt x="3273753" y="4277547"/>
                  </a:lnTo>
                  <a:lnTo>
                    <a:pt x="3231441" y="4303217"/>
                  </a:lnTo>
                  <a:lnTo>
                    <a:pt x="3188557" y="4327995"/>
                  </a:lnTo>
                  <a:lnTo>
                    <a:pt x="3145114" y="4351869"/>
                  </a:lnTo>
                  <a:lnTo>
                    <a:pt x="3101126" y="4374828"/>
                  </a:lnTo>
                  <a:lnTo>
                    <a:pt x="3056605" y="4396862"/>
                  </a:lnTo>
                  <a:lnTo>
                    <a:pt x="3011565" y="4417959"/>
                  </a:lnTo>
                  <a:lnTo>
                    <a:pt x="2966019" y="4438108"/>
                  </a:lnTo>
                  <a:lnTo>
                    <a:pt x="2919981" y="4457300"/>
                  </a:lnTo>
                  <a:lnTo>
                    <a:pt x="2873464" y="4475522"/>
                  </a:lnTo>
                  <a:lnTo>
                    <a:pt x="2826482" y="4492764"/>
                  </a:lnTo>
                  <a:lnTo>
                    <a:pt x="2779047" y="4509015"/>
                  </a:lnTo>
                  <a:lnTo>
                    <a:pt x="2731174" y="4524263"/>
                  </a:lnTo>
                  <a:lnTo>
                    <a:pt x="2682874" y="4538500"/>
                  </a:lnTo>
                  <a:lnTo>
                    <a:pt x="2053208" y="2313079"/>
                  </a:lnTo>
                  <a:lnTo>
                    <a:pt x="0" y="124881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91329" y="2394712"/>
              <a:ext cx="1007744" cy="2312670"/>
            </a:xfrm>
            <a:custGeom>
              <a:avLst/>
              <a:gdLst/>
              <a:ahLst/>
              <a:cxnLst/>
              <a:rect l="l" t="t" r="r" b="b"/>
              <a:pathLst>
                <a:path w="1007745" h="2312670">
                  <a:moveTo>
                    <a:pt x="377698" y="0"/>
                  </a:moveTo>
                  <a:lnTo>
                    <a:pt x="0" y="2281682"/>
                  </a:lnTo>
                  <a:lnTo>
                    <a:pt x="50427" y="2289464"/>
                  </a:lnTo>
                  <a:lnTo>
                    <a:pt x="100959" y="2296123"/>
                  </a:lnTo>
                  <a:lnTo>
                    <a:pt x="151578" y="2301661"/>
                  </a:lnTo>
                  <a:lnTo>
                    <a:pt x="202265" y="2306079"/>
                  </a:lnTo>
                  <a:lnTo>
                    <a:pt x="253001" y="2309377"/>
                  </a:lnTo>
                  <a:lnTo>
                    <a:pt x="303769" y="2311558"/>
                  </a:lnTo>
                  <a:lnTo>
                    <a:pt x="354549" y="2312623"/>
                  </a:lnTo>
                  <a:lnTo>
                    <a:pt x="405323" y="2312572"/>
                  </a:lnTo>
                  <a:lnTo>
                    <a:pt x="456072" y="2311407"/>
                  </a:lnTo>
                  <a:lnTo>
                    <a:pt x="506777" y="2309129"/>
                  </a:lnTo>
                  <a:lnTo>
                    <a:pt x="557421" y="2305740"/>
                  </a:lnTo>
                  <a:lnTo>
                    <a:pt x="607984" y="2301241"/>
                  </a:lnTo>
                  <a:lnTo>
                    <a:pt x="658448" y="2295632"/>
                  </a:lnTo>
                  <a:lnTo>
                    <a:pt x="708795" y="2288915"/>
                  </a:lnTo>
                  <a:lnTo>
                    <a:pt x="759005" y="2281092"/>
                  </a:lnTo>
                  <a:lnTo>
                    <a:pt x="809061" y="2272164"/>
                  </a:lnTo>
                  <a:lnTo>
                    <a:pt x="858943" y="2262131"/>
                  </a:lnTo>
                  <a:lnTo>
                    <a:pt x="908633" y="2250995"/>
                  </a:lnTo>
                  <a:lnTo>
                    <a:pt x="958113" y="2238758"/>
                  </a:lnTo>
                  <a:lnTo>
                    <a:pt x="1007363" y="2225421"/>
                  </a:lnTo>
                  <a:lnTo>
                    <a:pt x="377698" y="0"/>
                  </a:lnTo>
                  <a:close/>
                </a:path>
              </a:pathLst>
            </a:custGeom>
            <a:solidFill>
              <a:srgbClr val="A3AA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91329" y="2394712"/>
              <a:ext cx="1007744" cy="2312670"/>
            </a:xfrm>
            <a:custGeom>
              <a:avLst/>
              <a:gdLst/>
              <a:ahLst/>
              <a:cxnLst/>
              <a:rect l="l" t="t" r="r" b="b"/>
              <a:pathLst>
                <a:path w="1007745" h="2312670">
                  <a:moveTo>
                    <a:pt x="1007363" y="2225421"/>
                  </a:moveTo>
                  <a:lnTo>
                    <a:pt x="958113" y="2238758"/>
                  </a:lnTo>
                  <a:lnTo>
                    <a:pt x="908633" y="2250995"/>
                  </a:lnTo>
                  <a:lnTo>
                    <a:pt x="858943" y="2262131"/>
                  </a:lnTo>
                  <a:lnTo>
                    <a:pt x="809061" y="2272164"/>
                  </a:lnTo>
                  <a:lnTo>
                    <a:pt x="759005" y="2281092"/>
                  </a:lnTo>
                  <a:lnTo>
                    <a:pt x="708795" y="2288915"/>
                  </a:lnTo>
                  <a:lnTo>
                    <a:pt x="658448" y="2295632"/>
                  </a:lnTo>
                  <a:lnTo>
                    <a:pt x="607984" y="2301241"/>
                  </a:lnTo>
                  <a:lnTo>
                    <a:pt x="557421" y="2305740"/>
                  </a:lnTo>
                  <a:lnTo>
                    <a:pt x="506777" y="2309129"/>
                  </a:lnTo>
                  <a:lnTo>
                    <a:pt x="456072" y="2311407"/>
                  </a:lnTo>
                  <a:lnTo>
                    <a:pt x="405323" y="2312572"/>
                  </a:lnTo>
                  <a:lnTo>
                    <a:pt x="354549" y="2312623"/>
                  </a:lnTo>
                  <a:lnTo>
                    <a:pt x="303769" y="2311558"/>
                  </a:lnTo>
                  <a:lnTo>
                    <a:pt x="253001" y="2309377"/>
                  </a:lnTo>
                  <a:lnTo>
                    <a:pt x="202265" y="2306079"/>
                  </a:lnTo>
                  <a:lnTo>
                    <a:pt x="151578" y="2301661"/>
                  </a:lnTo>
                  <a:lnTo>
                    <a:pt x="100959" y="2296123"/>
                  </a:lnTo>
                  <a:lnTo>
                    <a:pt x="50427" y="2289464"/>
                  </a:lnTo>
                  <a:lnTo>
                    <a:pt x="0" y="2281682"/>
                  </a:lnTo>
                  <a:lnTo>
                    <a:pt x="377698" y="0"/>
                  </a:lnTo>
                  <a:lnTo>
                    <a:pt x="1007363" y="2225421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977894" y="2394712"/>
              <a:ext cx="1191260" cy="2282190"/>
            </a:xfrm>
            <a:custGeom>
              <a:avLst/>
              <a:gdLst/>
              <a:ahLst/>
              <a:cxnLst/>
              <a:rect l="l" t="t" r="r" b="b"/>
              <a:pathLst>
                <a:path w="1191260" h="2282190">
                  <a:moveTo>
                    <a:pt x="1191132" y="0"/>
                  </a:moveTo>
                  <a:lnTo>
                    <a:pt x="0" y="1982470"/>
                  </a:lnTo>
                  <a:lnTo>
                    <a:pt x="44352" y="2008454"/>
                  </a:lnTo>
                  <a:lnTo>
                    <a:pt x="89230" y="2033423"/>
                  </a:lnTo>
                  <a:lnTo>
                    <a:pt x="134616" y="2057369"/>
                  </a:lnTo>
                  <a:lnTo>
                    <a:pt x="180492" y="2080286"/>
                  </a:lnTo>
                  <a:lnTo>
                    <a:pt x="226840" y="2102167"/>
                  </a:lnTo>
                  <a:lnTo>
                    <a:pt x="273643" y="2123008"/>
                  </a:lnTo>
                  <a:lnTo>
                    <a:pt x="320884" y="2142800"/>
                  </a:lnTo>
                  <a:lnTo>
                    <a:pt x="368543" y="2161537"/>
                  </a:lnTo>
                  <a:lnTo>
                    <a:pt x="416605" y="2179214"/>
                  </a:lnTo>
                  <a:lnTo>
                    <a:pt x="465050" y="2195824"/>
                  </a:lnTo>
                  <a:lnTo>
                    <a:pt x="513861" y="2211361"/>
                  </a:lnTo>
                  <a:lnTo>
                    <a:pt x="563022" y="2225818"/>
                  </a:lnTo>
                  <a:lnTo>
                    <a:pt x="612513" y="2239188"/>
                  </a:lnTo>
                  <a:lnTo>
                    <a:pt x="662318" y="2251466"/>
                  </a:lnTo>
                  <a:lnTo>
                    <a:pt x="712418" y="2262645"/>
                  </a:lnTo>
                  <a:lnTo>
                    <a:pt x="762796" y="2272719"/>
                  </a:lnTo>
                  <a:lnTo>
                    <a:pt x="813434" y="2281682"/>
                  </a:lnTo>
                  <a:lnTo>
                    <a:pt x="1191132" y="0"/>
                  </a:lnTo>
                  <a:close/>
                </a:path>
              </a:pathLst>
            </a:custGeom>
            <a:solidFill>
              <a:srgbClr val="D0D2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977894" y="2394712"/>
              <a:ext cx="1191260" cy="2282190"/>
            </a:xfrm>
            <a:custGeom>
              <a:avLst/>
              <a:gdLst/>
              <a:ahLst/>
              <a:cxnLst/>
              <a:rect l="l" t="t" r="r" b="b"/>
              <a:pathLst>
                <a:path w="1191260" h="2282190">
                  <a:moveTo>
                    <a:pt x="813434" y="2281682"/>
                  </a:moveTo>
                  <a:lnTo>
                    <a:pt x="762796" y="2272719"/>
                  </a:lnTo>
                  <a:lnTo>
                    <a:pt x="712418" y="2262645"/>
                  </a:lnTo>
                  <a:lnTo>
                    <a:pt x="662318" y="2251466"/>
                  </a:lnTo>
                  <a:lnTo>
                    <a:pt x="612513" y="2239188"/>
                  </a:lnTo>
                  <a:lnTo>
                    <a:pt x="563022" y="2225818"/>
                  </a:lnTo>
                  <a:lnTo>
                    <a:pt x="513861" y="2211361"/>
                  </a:lnTo>
                  <a:lnTo>
                    <a:pt x="465050" y="2195824"/>
                  </a:lnTo>
                  <a:lnTo>
                    <a:pt x="416605" y="2179214"/>
                  </a:lnTo>
                  <a:lnTo>
                    <a:pt x="368543" y="2161537"/>
                  </a:lnTo>
                  <a:lnTo>
                    <a:pt x="320884" y="2142800"/>
                  </a:lnTo>
                  <a:lnTo>
                    <a:pt x="273643" y="2123008"/>
                  </a:lnTo>
                  <a:lnTo>
                    <a:pt x="226840" y="2102167"/>
                  </a:lnTo>
                  <a:lnTo>
                    <a:pt x="180492" y="2080286"/>
                  </a:lnTo>
                  <a:lnTo>
                    <a:pt x="134616" y="2057369"/>
                  </a:lnTo>
                  <a:lnTo>
                    <a:pt x="89230" y="2033423"/>
                  </a:lnTo>
                  <a:lnTo>
                    <a:pt x="44352" y="2008454"/>
                  </a:lnTo>
                  <a:lnTo>
                    <a:pt x="0" y="1982470"/>
                  </a:lnTo>
                  <a:lnTo>
                    <a:pt x="1191132" y="0"/>
                  </a:lnTo>
                  <a:lnTo>
                    <a:pt x="813434" y="2281682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01139" y="2592298"/>
              <a:ext cx="1277111" cy="56847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558289" y="2629662"/>
              <a:ext cx="1181735" cy="459740"/>
            </a:xfrm>
            <a:custGeom>
              <a:avLst/>
              <a:gdLst/>
              <a:ahLst/>
              <a:cxnLst/>
              <a:rect l="l" t="t" r="r" b="b"/>
              <a:pathLst>
                <a:path w="1181735" h="459739">
                  <a:moveTo>
                    <a:pt x="0" y="459232"/>
                  </a:moveTo>
                  <a:lnTo>
                    <a:pt x="381" y="459232"/>
                  </a:lnTo>
                  <a:lnTo>
                    <a:pt x="381" y="0"/>
                  </a:lnTo>
                  <a:lnTo>
                    <a:pt x="1181735" y="0"/>
                  </a:lnTo>
                </a:path>
              </a:pathLst>
            </a:custGeom>
            <a:ln w="28575">
              <a:solidFill>
                <a:srgbClr val="484F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18248" y="1016482"/>
              <a:ext cx="1123175" cy="34140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360157" y="1053846"/>
              <a:ext cx="1028700" cy="231775"/>
            </a:xfrm>
            <a:custGeom>
              <a:avLst/>
              <a:gdLst/>
              <a:ahLst/>
              <a:cxnLst/>
              <a:rect l="l" t="t" r="r" b="b"/>
              <a:pathLst>
                <a:path w="1028700" h="231775">
                  <a:moveTo>
                    <a:pt x="0" y="231520"/>
                  </a:moveTo>
                  <a:lnTo>
                    <a:pt x="1028573" y="231520"/>
                  </a:lnTo>
                  <a:lnTo>
                    <a:pt x="1028573" y="0"/>
                  </a:lnTo>
                </a:path>
              </a:pathLst>
            </a:custGeom>
            <a:ln w="28575">
              <a:solidFill>
                <a:srgbClr val="484F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74491" y="4613148"/>
              <a:ext cx="1088148" cy="61721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63895" y="4866182"/>
              <a:ext cx="1557527" cy="29103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228594" y="4650485"/>
              <a:ext cx="3540125" cy="508634"/>
            </a:xfrm>
            <a:custGeom>
              <a:avLst/>
              <a:gdLst/>
              <a:ahLst/>
              <a:cxnLst/>
              <a:rect l="l" t="t" r="r" b="b"/>
              <a:pathLst>
                <a:path w="3540125" h="508635">
                  <a:moveTo>
                    <a:pt x="2077211" y="252983"/>
                  </a:moveTo>
                  <a:lnTo>
                    <a:pt x="3539998" y="252983"/>
                  </a:lnTo>
                  <a:lnTo>
                    <a:pt x="3539998" y="434720"/>
                  </a:lnTo>
                  <a:lnTo>
                    <a:pt x="3516883" y="434720"/>
                  </a:lnTo>
                </a:path>
                <a:path w="3540125" h="508635">
                  <a:moveTo>
                    <a:pt x="995553" y="0"/>
                  </a:moveTo>
                  <a:lnTo>
                    <a:pt x="2539" y="0"/>
                  </a:lnTo>
                  <a:lnTo>
                    <a:pt x="2539" y="508126"/>
                  </a:lnTo>
                  <a:lnTo>
                    <a:pt x="0" y="508126"/>
                  </a:lnTo>
                </a:path>
              </a:pathLst>
            </a:custGeom>
            <a:ln w="28575">
              <a:solidFill>
                <a:srgbClr val="484F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object 4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06056" y="1182624"/>
            <a:ext cx="143255" cy="16002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251703" y="4812791"/>
            <a:ext cx="144780" cy="160019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212335" y="4568952"/>
            <a:ext cx="143255" cy="160020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703576" y="2535935"/>
            <a:ext cx="144780" cy="16001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FFFFFF">
              <a:alpha val="5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969644"/>
          </a:xfrm>
          <a:custGeom>
            <a:avLst/>
            <a:gdLst/>
            <a:ahLst/>
            <a:cxnLst/>
            <a:rect l="l" t="t" r="r" b="b"/>
            <a:pathLst>
              <a:path w="12192000" h="969644">
                <a:moveTo>
                  <a:pt x="12191999" y="0"/>
                </a:moveTo>
                <a:lnTo>
                  <a:pt x="168296" y="0"/>
                </a:lnTo>
                <a:lnTo>
                  <a:pt x="160354" y="6758"/>
                </a:lnTo>
                <a:lnTo>
                  <a:pt x="128660" y="38454"/>
                </a:lnTo>
                <a:lnTo>
                  <a:pt x="99595" y="72613"/>
                </a:lnTo>
                <a:lnTo>
                  <a:pt x="73326" y="109067"/>
                </a:lnTo>
                <a:lnTo>
                  <a:pt x="50019" y="147650"/>
                </a:lnTo>
                <a:lnTo>
                  <a:pt x="29841" y="188196"/>
                </a:lnTo>
                <a:lnTo>
                  <a:pt x="12958" y="230537"/>
                </a:lnTo>
                <a:lnTo>
                  <a:pt x="0" y="272995"/>
                </a:lnTo>
                <a:lnTo>
                  <a:pt x="0" y="556060"/>
                </a:lnTo>
                <a:lnTo>
                  <a:pt x="12958" y="598518"/>
                </a:lnTo>
                <a:lnTo>
                  <a:pt x="29841" y="640859"/>
                </a:lnTo>
                <a:lnTo>
                  <a:pt x="50019" y="681405"/>
                </a:lnTo>
                <a:lnTo>
                  <a:pt x="73326" y="719988"/>
                </a:lnTo>
                <a:lnTo>
                  <a:pt x="99595" y="756442"/>
                </a:lnTo>
                <a:lnTo>
                  <a:pt x="128660" y="790601"/>
                </a:lnTo>
                <a:lnTo>
                  <a:pt x="160354" y="822297"/>
                </a:lnTo>
                <a:lnTo>
                  <a:pt x="194511" y="851364"/>
                </a:lnTo>
                <a:lnTo>
                  <a:pt x="230965" y="877636"/>
                </a:lnTo>
                <a:lnTo>
                  <a:pt x="269548" y="900945"/>
                </a:lnTo>
                <a:lnTo>
                  <a:pt x="310094" y="921126"/>
                </a:lnTo>
                <a:lnTo>
                  <a:pt x="352437" y="938011"/>
                </a:lnTo>
                <a:lnTo>
                  <a:pt x="396411" y="951434"/>
                </a:lnTo>
                <a:lnTo>
                  <a:pt x="441848" y="961228"/>
                </a:lnTo>
                <a:lnTo>
                  <a:pt x="488582" y="967227"/>
                </a:lnTo>
                <a:lnTo>
                  <a:pt x="536448" y="969263"/>
                </a:lnTo>
                <a:lnTo>
                  <a:pt x="12021312" y="969263"/>
                </a:lnTo>
                <a:lnTo>
                  <a:pt x="12069169" y="967227"/>
                </a:lnTo>
                <a:lnTo>
                  <a:pt x="12115898" y="961228"/>
                </a:lnTo>
                <a:lnTo>
                  <a:pt x="12161331" y="951434"/>
                </a:lnTo>
                <a:lnTo>
                  <a:pt x="12191999" y="942072"/>
                </a:lnTo>
                <a:lnTo>
                  <a:pt x="12191999" y="0"/>
                </a:lnTo>
                <a:close/>
              </a:path>
            </a:pathLst>
          </a:custGeom>
          <a:solidFill>
            <a:srgbClr val="484F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latin typeface="Segoe UI Semilight"/>
                <a:cs typeface="Segoe UI Semilight"/>
              </a:rPr>
              <a:t>Les</a:t>
            </a:r>
            <a:r>
              <a:rPr sz="3500" b="0" spc="-55" dirty="0">
                <a:latin typeface="Segoe UI Semilight"/>
                <a:cs typeface="Segoe UI Semilight"/>
              </a:rPr>
              <a:t> </a:t>
            </a:r>
            <a:r>
              <a:rPr sz="3500" b="0" dirty="0">
                <a:latin typeface="Segoe UI Semilight"/>
                <a:cs typeface="Segoe UI Semilight"/>
              </a:rPr>
              <a:t>entreprises</a:t>
            </a:r>
            <a:r>
              <a:rPr sz="3500" b="0" spc="-45" dirty="0">
                <a:latin typeface="Segoe UI Semilight"/>
                <a:cs typeface="Segoe UI Semilight"/>
              </a:rPr>
              <a:t> </a:t>
            </a:r>
            <a:r>
              <a:rPr sz="3500" b="0" spc="-10" dirty="0">
                <a:latin typeface="Segoe UI Semilight"/>
                <a:cs typeface="Segoe UI Semilight"/>
              </a:rPr>
              <a:t>adhérentes</a:t>
            </a:r>
            <a:endParaRPr sz="3500">
              <a:latin typeface="Segoe UI Semilight"/>
              <a:cs typeface="Segoe UI Semi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-28575" y="-28575"/>
            <a:ext cx="2297430" cy="2336800"/>
            <a:chOff x="-28575" y="-28575"/>
            <a:chExt cx="2297430" cy="23368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079" y="172212"/>
              <a:ext cx="94531" cy="22838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9079" y="282498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5" h="339090">
                  <a:moveTo>
                    <a:pt x="522078" y="0"/>
                  </a:moveTo>
                  <a:lnTo>
                    <a:pt x="454373" y="17566"/>
                  </a:lnTo>
                  <a:lnTo>
                    <a:pt x="387486" y="39942"/>
                  </a:lnTo>
                  <a:lnTo>
                    <a:pt x="325850" y="65173"/>
                  </a:lnTo>
                  <a:lnTo>
                    <a:pt x="269486" y="92446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6"/>
                  </a:lnTo>
                  <a:lnTo>
                    <a:pt x="0" y="299074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80" y="118396"/>
                  </a:lnTo>
                  <a:lnTo>
                    <a:pt x="52207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0"/>
              <a:ext cx="1950720" cy="1952625"/>
            </a:xfrm>
            <a:custGeom>
              <a:avLst/>
              <a:gdLst/>
              <a:ahLst/>
              <a:cxnLst/>
              <a:rect l="l" t="t" r="r" b="b"/>
              <a:pathLst>
                <a:path w="1950720" h="1952625">
                  <a:moveTo>
                    <a:pt x="1604741" y="0"/>
                  </a:moveTo>
                  <a:lnTo>
                    <a:pt x="0" y="0"/>
                  </a:lnTo>
                  <a:lnTo>
                    <a:pt x="0" y="1694514"/>
                  </a:lnTo>
                  <a:lnTo>
                    <a:pt x="49049" y="1731129"/>
                  </a:lnTo>
                  <a:lnTo>
                    <a:pt x="86682" y="1756523"/>
                  </a:lnTo>
                  <a:lnTo>
                    <a:pt x="125362" y="1780545"/>
                  </a:lnTo>
                  <a:lnTo>
                    <a:pt x="165049" y="1803159"/>
                  </a:lnTo>
                  <a:lnTo>
                    <a:pt x="205704" y="1824328"/>
                  </a:lnTo>
                  <a:lnTo>
                    <a:pt x="247291" y="1844016"/>
                  </a:lnTo>
                  <a:lnTo>
                    <a:pt x="289769" y="1862185"/>
                  </a:lnTo>
                  <a:lnTo>
                    <a:pt x="333100" y="1878798"/>
                  </a:lnTo>
                  <a:lnTo>
                    <a:pt x="377246" y="1893819"/>
                  </a:lnTo>
                  <a:lnTo>
                    <a:pt x="422169" y="1907212"/>
                  </a:lnTo>
                  <a:lnTo>
                    <a:pt x="467830" y="1918938"/>
                  </a:lnTo>
                  <a:lnTo>
                    <a:pt x="514191" y="1928961"/>
                  </a:lnTo>
                  <a:lnTo>
                    <a:pt x="561212" y="1937244"/>
                  </a:lnTo>
                  <a:lnTo>
                    <a:pt x="608857" y="1943751"/>
                  </a:lnTo>
                  <a:lnTo>
                    <a:pt x="657085" y="1948445"/>
                  </a:lnTo>
                  <a:lnTo>
                    <a:pt x="705860" y="1951288"/>
                  </a:lnTo>
                  <a:lnTo>
                    <a:pt x="755142" y="1952244"/>
                  </a:lnTo>
                  <a:lnTo>
                    <a:pt x="804421" y="1951288"/>
                  </a:lnTo>
                  <a:lnTo>
                    <a:pt x="853194" y="1948445"/>
                  </a:lnTo>
                  <a:lnTo>
                    <a:pt x="901421" y="1943751"/>
                  </a:lnTo>
                  <a:lnTo>
                    <a:pt x="949064" y="1937244"/>
                  </a:lnTo>
                  <a:lnTo>
                    <a:pt x="996085" y="1928961"/>
                  </a:lnTo>
                  <a:lnTo>
                    <a:pt x="1042444" y="1918938"/>
                  </a:lnTo>
                  <a:lnTo>
                    <a:pt x="1088104" y="1907212"/>
                  </a:lnTo>
                  <a:lnTo>
                    <a:pt x="1133026" y="1893819"/>
                  </a:lnTo>
                  <a:lnTo>
                    <a:pt x="1177172" y="1878798"/>
                  </a:lnTo>
                  <a:lnTo>
                    <a:pt x="1220503" y="1862185"/>
                  </a:lnTo>
                  <a:lnTo>
                    <a:pt x="1262981" y="1844016"/>
                  </a:lnTo>
                  <a:lnTo>
                    <a:pt x="1304567" y="1824328"/>
                  </a:lnTo>
                  <a:lnTo>
                    <a:pt x="1345222" y="1803159"/>
                  </a:lnTo>
                  <a:lnTo>
                    <a:pt x="1384909" y="1780545"/>
                  </a:lnTo>
                  <a:lnTo>
                    <a:pt x="1423589" y="1756523"/>
                  </a:lnTo>
                  <a:lnTo>
                    <a:pt x="1461223" y="1731129"/>
                  </a:lnTo>
                  <a:lnTo>
                    <a:pt x="1497773" y="1704402"/>
                  </a:lnTo>
                  <a:lnTo>
                    <a:pt x="1533200" y="1676377"/>
                  </a:lnTo>
                  <a:lnTo>
                    <a:pt x="1567466" y="1647092"/>
                  </a:lnTo>
                  <a:lnTo>
                    <a:pt x="1600533" y="1616582"/>
                  </a:lnTo>
                  <a:lnTo>
                    <a:pt x="1632362" y="1584887"/>
                  </a:lnTo>
                  <a:lnTo>
                    <a:pt x="1662914" y="1552041"/>
                  </a:lnTo>
                  <a:lnTo>
                    <a:pt x="1692151" y="1518082"/>
                  </a:lnTo>
                  <a:lnTo>
                    <a:pt x="1720035" y="1483047"/>
                  </a:lnTo>
                  <a:lnTo>
                    <a:pt x="1746527" y="1446972"/>
                  </a:lnTo>
                  <a:lnTo>
                    <a:pt x="1771588" y="1409895"/>
                  </a:lnTo>
                  <a:lnTo>
                    <a:pt x="1795181" y="1371852"/>
                  </a:lnTo>
                  <a:lnTo>
                    <a:pt x="1817266" y="1332881"/>
                  </a:lnTo>
                  <a:lnTo>
                    <a:pt x="1837806" y="1293017"/>
                  </a:lnTo>
                  <a:lnTo>
                    <a:pt x="1856761" y="1252299"/>
                  </a:lnTo>
                  <a:lnTo>
                    <a:pt x="1874094" y="1210762"/>
                  </a:lnTo>
                  <a:lnTo>
                    <a:pt x="1889766" y="1168444"/>
                  </a:lnTo>
                  <a:lnTo>
                    <a:pt x="1903738" y="1125382"/>
                  </a:lnTo>
                  <a:lnTo>
                    <a:pt x="1915971" y="1081612"/>
                  </a:lnTo>
                  <a:lnTo>
                    <a:pt x="1926429" y="1037171"/>
                  </a:lnTo>
                  <a:lnTo>
                    <a:pt x="1935071" y="992096"/>
                  </a:lnTo>
                  <a:lnTo>
                    <a:pt x="1941859" y="946424"/>
                  </a:lnTo>
                  <a:lnTo>
                    <a:pt x="1946756" y="900192"/>
                  </a:lnTo>
                  <a:lnTo>
                    <a:pt x="1949722" y="853437"/>
                  </a:lnTo>
                  <a:lnTo>
                    <a:pt x="1950720" y="806196"/>
                  </a:lnTo>
                  <a:lnTo>
                    <a:pt x="1949722" y="758954"/>
                  </a:lnTo>
                  <a:lnTo>
                    <a:pt x="1946756" y="712199"/>
                  </a:lnTo>
                  <a:lnTo>
                    <a:pt x="1941859" y="665967"/>
                  </a:lnTo>
                  <a:lnTo>
                    <a:pt x="1935071" y="620295"/>
                  </a:lnTo>
                  <a:lnTo>
                    <a:pt x="1926429" y="575220"/>
                  </a:lnTo>
                  <a:lnTo>
                    <a:pt x="1915971" y="530779"/>
                  </a:lnTo>
                  <a:lnTo>
                    <a:pt x="1903738" y="487009"/>
                  </a:lnTo>
                  <a:lnTo>
                    <a:pt x="1889766" y="443947"/>
                  </a:lnTo>
                  <a:lnTo>
                    <a:pt x="1874094" y="401629"/>
                  </a:lnTo>
                  <a:lnTo>
                    <a:pt x="1856761" y="360092"/>
                  </a:lnTo>
                  <a:lnTo>
                    <a:pt x="1837806" y="319374"/>
                  </a:lnTo>
                  <a:lnTo>
                    <a:pt x="1817266" y="279510"/>
                  </a:lnTo>
                  <a:lnTo>
                    <a:pt x="1795181" y="240539"/>
                  </a:lnTo>
                  <a:lnTo>
                    <a:pt x="1771588" y="202496"/>
                  </a:lnTo>
                  <a:lnTo>
                    <a:pt x="1746527" y="165419"/>
                  </a:lnTo>
                  <a:lnTo>
                    <a:pt x="1720035" y="129344"/>
                  </a:lnTo>
                  <a:lnTo>
                    <a:pt x="1692151" y="94309"/>
                  </a:lnTo>
                  <a:lnTo>
                    <a:pt x="1662914" y="60350"/>
                  </a:lnTo>
                  <a:lnTo>
                    <a:pt x="1632362" y="27504"/>
                  </a:lnTo>
                  <a:lnTo>
                    <a:pt x="1604741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0"/>
              <a:ext cx="2240280" cy="2279650"/>
            </a:xfrm>
            <a:custGeom>
              <a:avLst/>
              <a:gdLst/>
              <a:ahLst/>
              <a:cxnLst/>
              <a:rect l="l" t="t" r="r" b="b"/>
              <a:pathLst>
                <a:path w="2240280" h="2279650">
                  <a:moveTo>
                    <a:pt x="1892170" y="0"/>
                  </a:moveTo>
                  <a:lnTo>
                    <a:pt x="1929808" y="43281"/>
                  </a:lnTo>
                  <a:lnTo>
                    <a:pt x="1959142" y="79962"/>
                  </a:lnTo>
                  <a:lnTo>
                    <a:pt x="1987376" y="117904"/>
                  </a:lnTo>
                  <a:lnTo>
                    <a:pt x="2014474" y="157099"/>
                  </a:lnTo>
                  <a:lnTo>
                    <a:pt x="2040190" y="197205"/>
                  </a:lnTo>
                  <a:lnTo>
                    <a:pt x="2064312" y="237878"/>
                  </a:lnTo>
                  <a:lnTo>
                    <a:pt x="2086847" y="279081"/>
                  </a:lnTo>
                  <a:lnTo>
                    <a:pt x="2107804" y="320775"/>
                  </a:lnTo>
                  <a:lnTo>
                    <a:pt x="2127190" y="362924"/>
                  </a:lnTo>
                  <a:lnTo>
                    <a:pt x="2145012" y="405490"/>
                  </a:lnTo>
                  <a:lnTo>
                    <a:pt x="2161279" y="448435"/>
                  </a:lnTo>
                  <a:lnTo>
                    <a:pt x="2175997" y="491722"/>
                  </a:lnTo>
                  <a:lnTo>
                    <a:pt x="2189176" y="535314"/>
                  </a:lnTo>
                  <a:lnTo>
                    <a:pt x="2200822" y="579173"/>
                  </a:lnTo>
                  <a:lnTo>
                    <a:pt x="2210944" y="623261"/>
                  </a:lnTo>
                  <a:lnTo>
                    <a:pt x="2219548" y="667541"/>
                  </a:lnTo>
                  <a:lnTo>
                    <a:pt x="2226643" y="711975"/>
                  </a:lnTo>
                  <a:lnTo>
                    <a:pt x="2232236" y="756526"/>
                  </a:lnTo>
                  <a:lnTo>
                    <a:pt x="2236336" y="801157"/>
                  </a:lnTo>
                  <a:lnTo>
                    <a:pt x="2238949" y="845830"/>
                  </a:lnTo>
                  <a:lnTo>
                    <a:pt x="2240084" y="890508"/>
                  </a:lnTo>
                  <a:lnTo>
                    <a:pt x="2239749" y="935152"/>
                  </a:lnTo>
                  <a:lnTo>
                    <a:pt x="2237950" y="979726"/>
                  </a:lnTo>
                  <a:lnTo>
                    <a:pt x="2234696" y="1024192"/>
                  </a:lnTo>
                  <a:lnTo>
                    <a:pt x="2229994" y="1068513"/>
                  </a:lnTo>
                  <a:lnTo>
                    <a:pt x="2223853" y="1112651"/>
                  </a:lnTo>
                  <a:lnTo>
                    <a:pt x="2216280" y="1156568"/>
                  </a:lnTo>
                  <a:lnTo>
                    <a:pt x="2207282" y="1200228"/>
                  </a:lnTo>
                  <a:lnTo>
                    <a:pt x="2196868" y="1243592"/>
                  </a:lnTo>
                  <a:lnTo>
                    <a:pt x="2185044" y="1286623"/>
                  </a:lnTo>
                  <a:lnTo>
                    <a:pt x="2171820" y="1329284"/>
                  </a:lnTo>
                  <a:lnTo>
                    <a:pt x="2157202" y="1371536"/>
                  </a:lnTo>
                  <a:lnTo>
                    <a:pt x="2141198" y="1413344"/>
                  </a:lnTo>
                  <a:lnTo>
                    <a:pt x="2123816" y="1454669"/>
                  </a:lnTo>
                  <a:lnTo>
                    <a:pt x="2105064" y="1495473"/>
                  </a:lnTo>
                  <a:lnTo>
                    <a:pt x="2084949" y="1535720"/>
                  </a:lnTo>
                  <a:lnTo>
                    <a:pt x="2063479" y="1575371"/>
                  </a:lnTo>
                  <a:lnTo>
                    <a:pt x="2040662" y="1614389"/>
                  </a:lnTo>
                  <a:lnTo>
                    <a:pt x="2016506" y="1652737"/>
                  </a:lnTo>
                  <a:lnTo>
                    <a:pt x="1991018" y="1690378"/>
                  </a:lnTo>
                  <a:lnTo>
                    <a:pt x="1964206" y="1727273"/>
                  </a:lnTo>
                  <a:lnTo>
                    <a:pt x="1936078" y="1763385"/>
                  </a:lnTo>
                  <a:lnTo>
                    <a:pt x="1906641" y="1798677"/>
                  </a:lnTo>
                  <a:lnTo>
                    <a:pt x="1875903" y="1833111"/>
                  </a:lnTo>
                  <a:lnTo>
                    <a:pt x="1843872" y="1866650"/>
                  </a:lnTo>
                  <a:lnTo>
                    <a:pt x="1810556" y="1899257"/>
                  </a:lnTo>
                  <a:lnTo>
                    <a:pt x="1775962" y="1930893"/>
                  </a:lnTo>
                  <a:lnTo>
                    <a:pt x="1740099" y="1961521"/>
                  </a:lnTo>
                  <a:lnTo>
                    <a:pt x="1702972" y="1991105"/>
                  </a:lnTo>
                  <a:lnTo>
                    <a:pt x="1664592" y="2019605"/>
                  </a:lnTo>
                  <a:lnTo>
                    <a:pt x="1624965" y="2046986"/>
                  </a:lnTo>
                  <a:lnTo>
                    <a:pt x="1584423" y="2072992"/>
                  </a:lnTo>
                  <a:lnTo>
                    <a:pt x="1543329" y="2097416"/>
                  </a:lnTo>
                  <a:lnTo>
                    <a:pt x="1501720" y="2120266"/>
                  </a:lnTo>
                  <a:lnTo>
                    <a:pt x="1459633" y="2141549"/>
                  </a:lnTo>
                  <a:lnTo>
                    <a:pt x="1417106" y="2161271"/>
                  </a:lnTo>
                  <a:lnTo>
                    <a:pt x="1374177" y="2179441"/>
                  </a:lnTo>
                  <a:lnTo>
                    <a:pt x="1330882" y="2196066"/>
                  </a:lnTo>
                  <a:lnTo>
                    <a:pt x="1287260" y="2211153"/>
                  </a:lnTo>
                  <a:lnTo>
                    <a:pt x="1243348" y="2224709"/>
                  </a:lnTo>
                  <a:lnTo>
                    <a:pt x="1199184" y="2236741"/>
                  </a:lnTo>
                  <a:lnTo>
                    <a:pt x="1154805" y="2247257"/>
                  </a:lnTo>
                  <a:lnTo>
                    <a:pt x="1110249" y="2256265"/>
                  </a:lnTo>
                  <a:lnTo>
                    <a:pt x="1065553" y="2263771"/>
                  </a:lnTo>
                  <a:lnTo>
                    <a:pt x="1020755" y="2269783"/>
                  </a:lnTo>
                  <a:lnTo>
                    <a:pt x="975892" y="2274308"/>
                  </a:lnTo>
                  <a:lnTo>
                    <a:pt x="931003" y="2277354"/>
                  </a:lnTo>
                  <a:lnTo>
                    <a:pt x="886124" y="2278927"/>
                  </a:lnTo>
                  <a:lnTo>
                    <a:pt x="841293" y="2279036"/>
                  </a:lnTo>
                  <a:lnTo>
                    <a:pt x="796548" y="2277687"/>
                  </a:lnTo>
                  <a:lnTo>
                    <a:pt x="751926" y="2274887"/>
                  </a:lnTo>
                  <a:lnTo>
                    <a:pt x="707464" y="2270645"/>
                  </a:lnTo>
                  <a:lnTo>
                    <a:pt x="663202" y="2264966"/>
                  </a:lnTo>
                  <a:lnTo>
                    <a:pt x="619175" y="2257860"/>
                  </a:lnTo>
                  <a:lnTo>
                    <a:pt x="575421" y="2249332"/>
                  </a:lnTo>
                  <a:lnTo>
                    <a:pt x="531979" y="2239391"/>
                  </a:lnTo>
                  <a:lnTo>
                    <a:pt x="488885" y="2228043"/>
                  </a:lnTo>
                  <a:lnTo>
                    <a:pt x="446177" y="2215296"/>
                  </a:lnTo>
                  <a:lnTo>
                    <a:pt x="403893" y="2201157"/>
                  </a:lnTo>
                  <a:lnTo>
                    <a:pt x="362070" y="2185634"/>
                  </a:lnTo>
                  <a:lnTo>
                    <a:pt x="320747" y="2168734"/>
                  </a:lnTo>
                  <a:lnTo>
                    <a:pt x="279959" y="2150463"/>
                  </a:lnTo>
                  <a:lnTo>
                    <a:pt x="239745" y="2130830"/>
                  </a:lnTo>
                  <a:lnTo>
                    <a:pt x="200143" y="2109842"/>
                  </a:lnTo>
                  <a:lnTo>
                    <a:pt x="161190" y="2087506"/>
                  </a:lnTo>
                  <a:lnTo>
                    <a:pt x="122923" y="2063829"/>
                  </a:lnTo>
                  <a:lnTo>
                    <a:pt x="85381" y="2038819"/>
                  </a:lnTo>
                  <a:lnTo>
                    <a:pt x="48600" y="2012483"/>
                  </a:lnTo>
                  <a:lnTo>
                    <a:pt x="12619" y="1984828"/>
                  </a:lnTo>
                  <a:lnTo>
                    <a:pt x="0" y="1974427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7075" y="257556"/>
              <a:ext cx="268224" cy="5821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7075" y="422148"/>
              <a:ext cx="1292352" cy="859536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3188207" y="2471927"/>
            <a:ext cx="2836545" cy="486409"/>
          </a:xfrm>
          <a:custGeom>
            <a:avLst/>
            <a:gdLst/>
            <a:ahLst/>
            <a:cxnLst/>
            <a:rect l="l" t="t" r="r" b="b"/>
            <a:pathLst>
              <a:path w="2836545" h="486410">
                <a:moveTo>
                  <a:pt x="2836164" y="0"/>
                </a:moveTo>
                <a:lnTo>
                  <a:pt x="0" y="0"/>
                </a:lnTo>
                <a:lnTo>
                  <a:pt x="0" y="486156"/>
                </a:lnTo>
                <a:lnTo>
                  <a:pt x="2836164" y="486156"/>
                </a:lnTo>
                <a:lnTo>
                  <a:pt x="2836164" y="0"/>
                </a:lnTo>
                <a:close/>
              </a:path>
            </a:pathLst>
          </a:custGeom>
          <a:solidFill>
            <a:srgbClr val="CFA40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65220" y="3041904"/>
            <a:ext cx="5599430" cy="524510"/>
          </a:xfrm>
          <a:custGeom>
            <a:avLst/>
            <a:gdLst/>
            <a:ahLst/>
            <a:cxnLst/>
            <a:rect l="l" t="t" r="r" b="b"/>
            <a:pathLst>
              <a:path w="5599430" h="524510">
                <a:moveTo>
                  <a:pt x="5599176" y="0"/>
                </a:moveTo>
                <a:lnTo>
                  <a:pt x="0" y="0"/>
                </a:lnTo>
                <a:lnTo>
                  <a:pt x="0" y="524256"/>
                </a:lnTo>
                <a:lnTo>
                  <a:pt x="5599176" y="524256"/>
                </a:lnTo>
                <a:lnTo>
                  <a:pt x="5599176" y="0"/>
                </a:lnTo>
                <a:close/>
              </a:path>
            </a:pathLst>
          </a:custGeom>
          <a:solidFill>
            <a:srgbClr val="CFA40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36464" y="4084320"/>
            <a:ext cx="5611495" cy="568960"/>
          </a:xfrm>
          <a:custGeom>
            <a:avLst/>
            <a:gdLst/>
            <a:ahLst/>
            <a:cxnLst/>
            <a:rect l="l" t="t" r="r" b="b"/>
            <a:pathLst>
              <a:path w="5611495" h="568960">
                <a:moveTo>
                  <a:pt x="5611368" y="0"/>
                </a:moveTo>
                <a:lnTo>
                  <a:pt x="0" y="0"/>
                </a:lnTo>
                <a:lnTo>
                  <a:pt x="0" y="568451"/>
                </a:lnTo>
                <a:lnTo>
                  <a:pt x="5611368" y="568451"/>
                </a:lnTo>
                <a:lnTo>
                  <a:pt x="5611368" y="0"/>
                </a:lnTo>
                <a:close/>
              </a:path>
            </a:pathLst>
          </a:custGeom>
          <a:solidFill>
            <a:srgbClr val="CFA40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67471" y="5733288"/>
            <a:ext cx="2592705" cy="504825"/>
          </a:xfrm>
          <a:custGeom>
            <a:avLst/>
            <a:gdLst/>
            <a:ahLst/>
            <a:cxnLst/>
            <a:rect l="l" t="t" r="r" b="b"/>
            <a:pathLst>
              <a:path w="2592704" h="504825">
                <a:moveTo>
                  <a:pt x="2592324" y="0"/>
                </a:moveTo>
                <a:lnTo>
                  <a:pt x="0" y="0"/>
                </a:lnTo>
                <a:lnTo>
                  <a:pt x="0" y="504444"/>
                </a:lnTo>
                <a:lnTo>
                  <a:pt x="2592324" y="504444"/>
                </a:lnTo>
                <a:lnTo>
                  <a:pt x="2592324" y="0"/>
                </a:lnTo>
                <a:close/>
              </a:path>
            </a:pathLst>
          </a:custGeom>
          <a:solidFill>
            <a:srgbClr val="CFA40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54735" y="2347722"/>
            <a:ext cx="10292715" cy="38976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95905" marR="5080" indent="-2783840">
              <a:lnSpc>
                <a:spcPct val="100000"/>
              </a:lnSpc>
              <a:spcBef>
                <a:spcPts val="95"/>
              </a:spcBef>
            </a:pPr>
            <a:r>
              <a:rPr sz="40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Typologie</a:t>
            </a:r>
            <a:r>
              <a:rPr sz="4000" b="0" spc="-14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000" b="0" spc="-30" dirty="0">
                <a:solidFill>
                  <a:srgbClr val="484F5C"/>
                </a:solidFill>
                <a:latin typeface="Segoe UI Semilight"/>
                <a:cs typeface="Segoe UI Semilight"/>
              </a:rPr>
              <a:t>d’entreprises</a:t>
            </a:r>
            <a:r>
              <a:rPr sz="4000" b="0" spc="-16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000" b="0" dirty="0">
                <a:solidFill>
                  <a:srgbClr val="484F5C"/>
                </a:solidFill>
                <a:latin typeface="Segoe UI Semilight"/>
                <a:cs typeface="Segoe UI Semilight"/>
              </a:rPr>
              <a:t>familiales</a:t>
            </a:r>
            <a:r>
              <a:rPr sz="4000" b="0" spc="-15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000" b="0" dirty="0">
                <a:solidFill>
                  <a:srgbClr val="484F5C"/>
                </a:solidFill>
                <a:latin typeface="Segoe UI Semilight"/>
                <a:cs typeface="Segoe UI Semilight"/>
              </a:rPr>
              <a:t>et</a:t>
            </a:r>
            <a:r>
              <a:rPr sz="4000" b="0" spc="-17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0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ancestrales </a:t>
            </a:r>
            <a:r>
              <a:rPr sz="4000" b="0" dirty="0">
                <a:solidFill>
                  <a:srgbClr val="484F5C"/>
                </a:solidFill>
                <a:latin typeface="Segoe UI Semilight"/>
                <a:cs typeface="Segoe UI Semilight"/>
              </a:rPr>
              <a:t>5</a:t>
            </a:r>
            <a:r>
              <a:rPr sz="4000" b="0" spc="-3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000" b="0" dirty="0">
                <a:solidFill>
                  <a:srgbClr val="484F5C"/>
                </a:solidFill>
                <a:latin typeface="Segoe UI Semilight"/>
                <a:cs typeface="Segoe UI Semilight"/>
              </a:rPr>
              <a:t>à</a:t>
            </a:r>
            <a:r>
              <a:rPr sz="4000" b="0" spc="-4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000" b="0" dirty="0">
                <a:solidFill>
                  <a:srgbClr val="484F5C"/>
                </a:solidFill>
                <a:latin typeface="Segoe UI Semilight"/>
                <a:cs typeface="Segoe UI Semilight"/>
              </a:rPr>
              <a:t>250</a:t>
            </a:r>
            <a:r>
              <a:rPr sz="4000" b="0" spc="-2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000" b="0" dirty="0">
                <a:solidFill>
                  <a:srgbClr val="484F5C"/>
                </a:solidFill>
                <a:latin typeface="Segoe UI Semilight"/>
                <a:cs typeface="Segoe UI Semilight"/>
              </a:rPr>
              <a:t>ans</a:t>
            </a:r>
            <a:r>
              <a:rPr sz="4000" b="0" spc="-5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0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d’ancienneté</a:t>
            </a:r>
            <a:endParaRPr sz="4000">
              <a:latin typeface="Segoe UI Semilight"/>
              <a:cs typeface="Segoe UI Semilight"/>
            </a:endParaRPr>
          </a:p>
          <a:p>
            <a:pPr marL="334010">
              <a:lnSpc>
                <a:spcPct val="100000"/>
              </a:lnSpc>
              <a:spcBef>
                <a:spcPts val="3600"/>
              </a:spcBef>
            </a:pPr>
            <a:r>
              <a:rPr sz="4000" b="0" spc="-20" dirty="0">
                <a:solidFill>
                  <a:srgbClr val="484F5C"/>
                </a:solidFill>
                <a:latin typeface="Segoe UI Semilight"/>
                <a:cs typeface="Segoe UI Semilight"/>
              </a:rPr>
              <a:t>Pérennisation</a:t>
            </a:r>
            <a:r>
              <a:rPr sz="4000" b="0" spc="-17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000" b="0" dirty="0">
                <a:solidFill>
                  <a:srgbClr val="484F5C"/>
                </a:solidFill>
                <a:latin typeface="Segoe UI Semilight"/>
                <a:cs typeface="Segoe UI Semilight"/>
              </a:rPr>
              <a:t>des</a:t>
            </a:r>
            <a:r>
              <a:rPr sz="4000" b="0" spc="-17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000" b="0" dirty="0">
                <a:solidFill>
                  <a:srgbClr val="484F5C"/>
                </a:solidFill>
                <a:latin typeface="Segoe UI Semilight"/>
                <a:cs typeface="Segoe UI Semilight"/>
              </a:rPr>
              <a:t>techniques</a:t>
            </a:r>
            <a:r>
              <a:rPr sz="4000" b="0" spc="-15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0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traditionnelles</a:t>
            </a:r>
            <a:endParaRPr sz="4000">
              <a:latin typeface="Segoe UI Semilight"/>
              <a:cs typeface="Segoe UI Semi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750">
              <a:latin typeface="Segoe UI Semilight"/>
              <a:cs typeface="Segoe UI Semilight"/>
            </a:endParaRPr>
          </a:p>
          <a:p>
            <a:pPr marL="932180">
              <a:lnSpc>
                <a:spcPct val="100000"/>
              </a:lnSpc>
              <a:spcBef>
                <a:spcPts val="5"/>
              </a:spcBef>
            </a:pPr>
            <a:r>
              <a:rPr sz="4000" b="0" dirty="0">
                <a:solidFill>
                  <a:srgbClr val="484F5C"/>
                </a:solidFill>
                <a:latin typeface="Segoe UI Semilight"/>
                <a:cs typeface="Segoe UI Semilight"/>
              </a:rPr>
              <a:t>Maîtrise</a:t>
            </a:r>
            <a:r>
              <a:rPr sz="4000" b="0" spc="-10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000" b="0" dirty="0">
                <a:solidFill>
                  <a:srgbClr val="484F5C"/>
                </a:solidFill>
                <a:latin typeface="Segoe UI Semilight"/>
                <a:cs typeface="Segoe UI Semilight"/>
              </a:rPr>
              <a:t>et</a:t>
            </a:r>
            <a:r>
              <a:rPr sz="4000" b="0" spc="-12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000" b="0" dirty="0">
                <a:solidFill>
                  <a:srgbClr val="484F5C"/>
                </a:solidFill>
                <a:latin typeface="Segoe UI Semilight"/>
                <a:cs typeface="Segoe UI Semilight"/>
              </a:rPr>
              <a:t>transmission</a:t>
            </a:r>
            <a:r>
              <a:rPr sz="4000" b="0" spc="-10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000" b="0" dirty="0">
                <a:solidFill>
                  <a:srgbClr val="484F5C"/>
                </a:solidFill>
                <a:latin typeface="Segoe UI Semilight"/>
                <a:cs typeface="Segoe UI Semilight"/>
              </a:rPr>
              <a:t>des</a:t>
            </a:r>
            <a:r>
              <a:rPr sz="4000" b="0" spc="-11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000" b="0" spc="-25" dirty="0">
                <a:solidFill>
                  <a:srgbClr val="484F5C"/>
                </a:solidFill>
                <a:latin typeface="Segoe UI Semilight"/>
                <a:cs typeface="Segoe UI Semilight"/>
              </a:rPr>
              <a:t>savoir-</a:t>
            </a:r>
            <a:r>
              <a:rPr sz="40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faire</a:t>
            </a:r>
            <a:endParaRPr sz="4000">
              <a:latin typeface="Segoe UI Semilight"/>
              <a:cs typeface="Segoe UI Semi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9246"/>
            <a:ext cx="12192000" cy="6779259"/>
            <a:chOff x="0" y="79246"/>
            <a:chExt cx="12192000" cy="67792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9246"/>
              <a:ext cx="12191999" cy="67787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91539"/>
              <a:ext cx="12192000" cy="5966460"/>
            </a:xfrm>
            <a:custGeom>
              <a:avLst/>
              <a:gdLst/>
              <a:ahLst/>
              <a:cxnLst/>
              <a:rect l="l" t="t" r="r" b="b"/>
              <a:pathLst>
                <a:path w="12192000" h="5966459">
                  <a:moveTo>
                    <a:pt x="12192000" y="5966457"/>
                  </a:moveTo>
                  <a:lnTo>
                    <a:pt x="12192000" y="0"/>
                  </a:lnTo>
                  <a:lnTo>
                    <a:pt x="0" y="0"/>
                  </a:lnTo>
                  <a:lnTo>
                    <a:pt x="0" y="5966457"/>
                  </a:lnTo>
                  <a:lnTo>
                    <a:pt x="12192000" y="5966457"/>
                  </a:lnTo>
                  <a:close/>
                </a:path>
              </a:pathLst>
            </a:custGeom>
            <a:solidFill>
              <a:srgbClr val="FFFFFF">
                <a:alpha val="470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48612" y="2996183"/>
              <a:ext cx="8063865" cy="1584960"/>
            </a:xfrm>
            <a:custGeom>
              <a:avLst/>
              <a:gdLst/>
              <a:ahLst/>
              <a:cxnLst/>
              <a:rect l="l" t="t" r="r" b="b"/>
              <a:pathLst>
                <a:path w="8063865" h="1584960">
                  <a:moveTo>
                    <a:pt x="3787140" y="0"/>
                  </a:moveTo>
                  <a:lnTo>
                    <a:pt x="0" y="0"/>
                  </a:lnTo>
                  <a:lnTo>
                    <a:pt x="0" y="443484"/>
                  </a:lnTo>
                  <a:lnTo>
                    <a:pt x="3787140" y="443484"/>
                  </a:lnTo>
                  <a:lnTo>
                    <a:pt x="3787140" y="0"/>
                  </a:lnTo>
                  <a:close/>
                </a:path>
                <a:path w="8063865" h="1584960">
                  <a:moveTo>
                    <a:pt x="8063484" y="1010412"/>
                  </a:moveTo>
                  <a:lnTo>
                    <a:pt x="2353056" y="1010412"/>
                  </a:lnTo>
                  <a:lnTo>
                    <a:pt x="2353056" y="1584960"/>
                  </a:lnTo>
                  <a:lnTo>
                    <a:pt x="8063484" y="1584960"/>
                  </a:lnTo>
                  <a:lnTo>
                    <a:pt x="8063484" y="1010412"/>
                  </a:lnTo>
                  <a:close/>
                </a:path>
              </a:pathLst>
            </a:custGeom>
            <a:solidFill>
              <a:srgbClr val="CFA4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6965">
              <a:lnSpc>
                <a:spcPct val="100000"/>
              </a:lnSpc>
              <a:spcBef>
                <a:spcPts val="100"/>
              </a:spcBef>
            </a:pPr>
            <a:r>
              <a:rPr sz="4500" b="0" dirty="0">
                <a:solidFill>
                  <a:srgbClr val="484F5C"/>
                </a:solidFill>
                <a:latin typeface="Segoe UI Semilight"/>
                <a:cs typeface="Segoe UI Semilight"/>
              </a:rPr>
              <a:t>Investissement</a:t>
            </a:r>
            <a:r>
              <a:rPr sz="4500" b="0" spc="-20" dirty="0">
                <a:solidFill>
                  <a:srgbClr val="484F5C"/>
                </a:solidFill>
                <a:latin typeface="Segoe UI Semilight"/>
                <a:cs typeface="Segoe UI Semilight"/>
              </a:rPr>
              <a:t> dans</a:t>
            </a:r>
            <a:endParaRPr sz="4500">
              <a:latin typeface="Segoe UI Semilight"/>
              <a:cs typeface="Segoe UI Semiligh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74900">
              <a:lnSpc>
                <a:spcPct val="100000"/>
              </a:lnSpc>
              <a:spcBef>
                <a:spcPts val="100"/>
              </a:spcBef>
            </a:pPr>
            <a:r>
              <a:rPr sz="4500" b="0" dirty="0">
                <a:solidFill>
                  <a:srgbClr val="484F5C"/>
                </a:solidFill>
                <a:latin typeface="Segoe UI Semilight"/>
                <a:cs typeface="Segoe UI Semilight"/>
              </a:rPr>
              <a:t>des</a:t>
            </a:r>
            <a:r>
              <a:rPr sz="4500" b="0" spc="-4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500" b="0" dirty="0">
                <a:solidFill>
                  <a:srgbClr val="484F5C"/>
                </a:solidFill>
                <a:latin typeface="Segoe UI Semilight"/>
                <a:cs typeface="Segoe UI Semilight"/>
              </a:rPr>
              <a:t>technologies</a:t>
            </a:r>
            <a:r>
              <a:rPr sz="4500" b="0" spc="-3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500" b="0" dirty="0">
                <a:solidFill>
                  <a:srgbClr val="484F5C"/>
                </a:solidFill>
                <a:latin typeface="Segoe UI Semilight"/>
                <a:cs typeface="Segoe UI Semilight"/>
              </a:rPr>
              <a:t>de</a:t>
            </a:r>
            <a:r>
              <a:rPr sz="4500" b="0" spc="-3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5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pointe</a:t>
            </a:r>
            <a:endParaRPr sz="4500">
              <a:latin typeface="Segoe UI Semilight"/>
              <a:cs typeface="Segoe UI Semi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2192000" cy="969644"/>
          </a:xfrm>
          <a:custGeom>
            <a:avLst/>
            <a:gdLst/>
            <a:ahLst/>
            <a:cxnLst/>
            <a:rect l="l" t="t" r="r" b="b"/>
            <a:pathLst>
              <a:path w="12192000" h="969644">
                <a:moveTo>
                  <a:pt x="12191999" y="0"/>
                </a:moveTo>
                <a:lnTo>
                  <a:pt x="168296" y="0"/>
                </a:lnTo>
                <a:lnTo>
                  <a:pt x="160354" y="6758"/>
                </a:lnTo>
                <a:lnTo>
                  <a:pt x="128660" y="38454"/>
                </a:lnTo>
                <a:lnTo>
                  <a:pt x="99595" y="72613"/>
                </a:lnTo>
                <a:lnTo>
                  <a:pt x="73326" y="109067"/>
                </a:lnTo>
                <a:lnTo>
                  <a:pt x="50019" y="147650"/>
                </a:lnTo>
                <a:lnTo>
                  <a:pt x="29841" y="188196"/>
                </a:lnTo>
                <a:lnTo>
                  <a:pt x="12958" y="230537"/>
                </a:lnTo>
                <a:lnTo>
                  <a:pt x="0" y="272995"/>
                </a:lnTo>
                <a:lnTo>
                  <a:pt x="0" y="556060"/>
                </a:lnTo>
                <a:lnTo>
                  <a:pt x="12958" y="598518"/>
                </a:lnTo>
                <a:lnTo>
                  <a:pt x="29841" y="640859"/>
                </a:lnTo>
                <a:lnTo>
                  <a:pt x="50019" y="681405"/>
                </a:lnTo>
                <a:lnTo>
                  <a:pt x="73326" y="719988"/>
                </a:lnTo>
                <a:lnTo>
                  <a:pt x="99595" y="756442"/>
                </a:lnTo>
                <a:lnTo>
                  <a:pt x="128660" y="790601"/>
                </a:lnTo>
                <a:lnTo>
                  <a:pt x="160354" y="822297"/>
                </a:lnTo>
                <a:lnTo>
                  <a:pt x="194511" y="851364"/>
                </a:lnTo>
                <a:lnTo>
                  <a:pt x="230965" y="877636"/>
                </a:lnTo>
                <a:lnTo>
                  <a:pt x="269548" y="900945"/>
                </a:lnTo>
                <a:lnTo>
                  <a:pt x="310094" y="921126"/>
                </a:lnTo>
                <a:lnTo>
                  <a:pt x="352437" y="938011"/>
                </a:lnTo>
                <a:lnTo>
                  <a:pt x="396411" y="951434"/>
                </a:lnTo>
                <a:lnTo>
                  <a:pt x="441848" y="961228"/>
                </a:lnTo>
                <a:lnTo>
                  <a:pt x="488582" y="967227"/>
                </a:lnTo>
                <a:lnTo>
                  <a:pt x="536448" y="969263"/>
                </a:lnTo>
                <a:lnTo>
                  <a:pt x="12021312" y="969263"/>
                </a:lnTo>
                <a:lnTo>
                  <a:pt x="12069169" y="967227"/>
                </a:lnTo>
                <a:lnTo>
                  <a:pt x="12115898" y="961228"/>
                </a:lnTo>
                <a:lnTo>
                  <a:pt x="12161331" y="951434"/>
                </a:lnTo>
                <a:lnTo>
                  <a:pt x="12191999" y="942072"/>
                </a:lnTo>
                <a:lnTo>
                  <a:pt x="12191999" y="0"/>
                </a:lnTo>
                <a:close/>
              </a:path>
            </a:pathLst>
          </a:custGeom>
          <a:solidFill>
            <a:srgbClr val="484F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986529" y="148844"/>
            <a:ext cx="508825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solidFill>
                  <a:srgbClr val="FFFFFF"/>
                </a:solidFill>
                <a:latin typeface="Segoe UI Semilight"/>
                <a:cs typeface="Segoe UI Semilight"/>
              </a:rPr>
              <a:t>Les</a:t>
            </a:r>
            <a:r>
              <a:rPr sz="3500" b="0" spc="-55" dirty="0">
                <a:solidFill>
                  <a:srgbClr val="FFFFFF"/>
                </a:solidFill>
                <a:latin typeface="Segoe UI Semilight"/>
                <a:cs typeface="Segoe UI Semilight"/>
              </a:rPr>
              <a:t> </a:t>
            </a:r>
            <a:r>
              <a:rPr sz="3500" b="0" dirty="0">
                <a:solidFill>
                  <a:srgbClr val="FFFFFF"/>
                </a:solidFill>
                <a:latin typeface="Segoe UI Semilight"/>
                <a:cs typeface="Segoe UI Semilight"/>
              </a:rPr>
              <a:t>entreprises</a:t>
            </a:r>
            <a:r>
              <a:rPr sz="3500" b="0" spc="-45" dirty="0">
                <a:solidFill>
                  <a:srgbClr val="FFFFFF"/>
                </a:solidFill>
                <a:latin typeface="Segoe UI Semilight"/>
                <a:cs typeface="Segoe UI Semilight"/>
              </a:rPr>
              <a:t> </a:t>
            </a:r>
            <a:r>
              <a:rPr sz="3500" b="0" spc="-10" dirty="0">
                <a:solidFill>
                  <a:srgbClr val="FFFFFF"/>
                </a:solidFill>
                <a:latin typeface="Segoe UI Semilight"/>
                <a:cs typeface="Segoe UI Semilight"/>
              </a:rPr>
              <a:t>adhérentes</a:t>
            </a:r>
            <a:endParaRPr sz="3500">
              <a:latin typeface="Segoe UI Semilight"/>
              <a:cs typeface="Segoe UI Semiligh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-28575" y="-28575"/>
            <a:ext cx="2297430" cy="2336800"/>
            <a:chOff x="-28575" y="-28575"/>
            <a:chExt cx="2297430" cy="23368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079" y="172212"/>
              <a:ext cx="94531" cy="22838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59079" y="282498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5" h="339090">
                  <a:moveTo>
                    <a:pt x="522078" y="0"/>
                  </a:moveTo>
                  <a:lnTo>
                    <a:pt x="454373" y="17566"/>
                  </a:lnTo>
                  <a:lnTo>
                    <a:pt x="387486" y="39942"/>
                  </a:lnTo>
                  <a:lnTo>
                    <a:pt x="325850" y="65173"/>
                  </a:lnTo>
                  <a:lnTo>
                    <a:pt x="269486" y="92446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6"/>
                  </a:lnTo>
                  <a:lnTo>
                    <a:pt x="0" y="299074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80" y="118396"/>
                  </a:lnTo>
                  <a:lnTo>
                    <a:pt x="52207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0"/>
              <a:ext cx="1950720" cy="1952625"/>
            </a:xfrm>
            <a:custGeom>
              <a:avLst/>
              <a:gdLst/>
              <a:ahLst/>
              <a:cxnLst/>
              <a:rect l="l" t="t" r="r" b="b"/>
              <a:pathLst>
                <a:path w="1950720" h="1952625">
                  <a:moveTo>
                    <a:pt x="1604741" y="0"/>
                  </a:moveTo>
                  <a:lnTo>
                    <a:pt x="0" y="0"/>
                  </a:lnTo>
                  <a:lnTo>
                    <a:pt x="0" y="1694514"/>
                  </a:lnTo>
                  <a:lnTo>
                    <a:pt x="49049" y="1731129"/>
                  </a:lnTo>
                  <a:lnTo>
                    <a:pt x="86682" y="1756523"/>
                  </a:lnTo>
                  <a:lnTo>
                    <a:pt x="125362" y="1780545"/>
                  </a:lnTo>
                  <a:lnTo>
                    <a:pt x="165049" y="1803159"/>
                  </a:lnTo>
                  <a:lnTo>
                    <a:pt x="205704" y="1824328"/>
                  </a:lnTo>
                  <a:lnTo>
                    <a:pt x="247291" y="1844016"/>
                  </a:lnTo>
                  <a:lnTo>
                    <a:pt x="289769" y="1862185"/>
                  </a:lnTo>
                  <a:lnTo>
                    <a:pt x="333100" y="1878798"/>
                  </a:lnTo>
                  <a:lnTo>
                    <a:pt x="377246" y="1893819"/>
                  </a:lnTo>
                  <a:lnTo>
                    <a:pt x="422169" y="1907212"/>
                  </a:lnTo>
                  <a:lnTo>
                    <a:pt x="467830" y="1918938"/>
                  </a:lnTo>
                  <a:lnTo>
                    <a:pt x="514191" y="1928961"/>
                  </a:lnTo>
                  <a:lnTo>
                    <a:pt x="561212" y="1937244"/>
                  </a:lnTo>
                  <a:lnTo>
                    <a:pt x="608857" y="1943751"/>
                  </a:lnTo>
                  <a:lnTo>
                    <a:pt x="657085" y="1948445"/>
                  </a:lnTo>
                  <a:lnTo>
                    <a:pt x="705860" y="1951288"/>
                  </a:lnTo>
                  <a:lnTo>
                    <a:pt x="755142" y="1952244"/>
                  </a:lnTo>
                  <a:lnTo>
                    <a:pt x="804421" y="1951288"/>
                  </a:lnTo>
                  <a:lnTo>
                    <a:pt x="853194" y="1948445"/>
                  </a:lnTo>
                  <a:lnTo>
                    <a:pt x="901421" y="1943751"/>
                  </a:lnTo>
                  <a:lnTo>
                    <a:pt x="949064" y="1937244"/>
                  </a:lnTo>
                  <a:lnTo>
                    <a:pt x="996085" y="1928961"/>
                  </a:lnTo>
                  <a:lnTo>
                    <a:pt x="1042444" y="1918938"/>
                  </a:lnTo>
                  <a:lnTo>
                    <a:pt x="1088104" y="1907212"/>
                  </a:lnTo>
                  <a:lnTo>
                    <a:pt x="1133026" y="1893819"/>
                  </a:lnTo>
                  <a:lnTo>
                    <a:pt x="1177172" y="1878798"/>
                  </a:lnTo>
                  <a:lnTo>
                    <a:pt x="1220503" y="1862185"/>
                  </a:lnTo>
                  <a:lnTo>
                    <a:pt x="1262981" y="1844016"/>
                  </a:lnTo>
                  <a:lnTo>
                    <a:pt x="1304567" y="1824328"/>
                  </a:lnTo>
                  <a:lnTo>
                    <a:pt x="1345222" y="1803159"/>
                  </a:lnTo>
                  <a:lnTo>
                    <a:pt x="1384909" y="1780545"/>
                  </a:lnTo>
                  <a:lnTo>
                    <a:pt x="1423589" y="1756523"/>
                  </a:lnTo>
                  <a:lnTo>
                    <a:pt x="1461223" y="1731129"/>
                  </a:lnTo>
                  <a:lnTo>
                    <a:pt x="1497773" y="1704402"/>
                  </a:lnTo>
                  <a:lnTo>
                    <a:pt x="1533200" y="1676377"/>
                  </a:lnTo>
                  <a:lnTo>
                    <a:pt x="1567466" y="1647092"/>
                  </a:lnTo>
                  <a:lnTo>
                    <a:pt x="1600533" y="1616582"/>
                  </a:lnTo>
                  <a:lnTo>
                    <a:pt x="1632362" y="1584887"/>
                  </a:lnTo>
                  <a:lnTo>
                    <a:pt x="1662914" y="1552041"/>
                  </a:lnTo>
                  <a:lnTo>
                    <a:pt x="1692151" y="1518082"/>
                  </a:lnTo>
                  <a:lnTo>
                    <a:pt x="1720035" y="1483047"/>
                  </a:lnTo>
                  <a:lnTo>
                    <a:pt x="1746527" y="1446972"/>
                  </a:lnTo>
                  <a:lnTo>
                    <a:pt x="1771588" y="1409895"/>
                  </a:lnTo>
                  <a:lnTo>
                    <a:pt x="1795181" y="1371852"/>
                  </a:lnTo>
                  <a:lnTo>
                    <a:pt x="1817266" y="1332881"/>
                  </a:lnTo>
                  <a:lnTo>
                    <a:pt x="1837806" y="1293017"/>
                  </a:lnTo>
                  <a:lnTo>
                    <a:pt x="1856761" y="1252299"/>
                  </a:lnTo>
                  <a:lnTo>
                    <a:pt x="1874094" y="1210762"/>
                  </a:lnTo>
                  <a:lnTo>
                    <a:pt x="1889766" y="1168444"/>
                  </a:lnTo>
                  <a:lnTo>
                    <a:pt x="1903738" y="1125382"/>
                  </a:lnTo>
                  <a:lnTo>
                    <a:pt x="1915971" y="1081612"/>
                  </a:lnTo>
                  <a:lnTo>
                    <a:pt x="1926429" y="1037171"/>
                  </a:lnTo>
                  <a:lnTo>
                    <a:pt x="1935071" y="992096"/>
                  </a:lnTo>
                  <a:lnTo>
                    <a:pt x="1941859" y="946424"/>
                  </a:lnTo>
                  <a:lnTo>
                    <a:pt x="1946756" y="900192"/>
                  </a:lnTo>
                  <a:lnTo>
                    <a:pt x="1949722" y="853437"/>
                  </a:lnTo>
                  <a:lnTo>
                    <a:pt x="1950720" y="806196"/>
                  </a:lnTo>
                  <a:lnTo>
                    <a:pt x="1949722" y="758954"/>
                  </a:lnTo>
                  <a:lnTo>
                    <a:pt x="1946756" y="712199"/>
                  </a:lnTo>
                  <a:lnTo>
                    <a:pt x="1941859" y="665967"/>
                  </a:lnTo>
                  <a:lnTo>
                    <a:pt x="1935071" y="620295"/>
                  </a:lnTo>
                  <a:lnTo>
                    <a:pt x="1926429" y="575220"/>
                  </a:lnTo>
                  <a:lnTo>
                    <a:pt x="1915971" y="530779"/>
                  </a:lnTo>
                  <a:lnTo>
                    <a:pt x="1903738" y="487009"/>
                  </a:lnTo>
                  <a:lnTo>
                    <a:pt x="1889766" y="443947"/>
                  </a:lnTo>
                  <a:lnTo>
                    <a:pt x="1874094" y="401629"/>
                  </a:lnTo>
                  <a:lnTo>
                    <a:pt x="1856761" y="360092"/>
                  </a:lnTo>
                  <a:lnTo>
                    <a:pt x="1837806" y="319374"/>
                  </a:lnTo>
                  <a:lnTo>
                    <a:pt x="1817266" y="279510"/>
                  </a:lnTo>
                  <a:lnTo>
                    <a:pt x="1795181" y="240539"/>
                  </a:lnTo>
                  <a:lnTo>
                    <a:pt x="1771588" y="202496"/>
                  </a:lnTo>
                  <a:lnTo>
                    <a:pt x="1746527" y="165419"/>
                  </a:lnTo>
                  <a:lnTo>
                    <a:pt x="1720035" y="129344"/>
                  </a:lnTo>
                  <a:lnTo>
                    <a:pt x="1692151" y="94309"/>
                  </a:lnTo>
                  <a:lnTo>
                    <a:pt x="1662914" y="60350"/>
                  </a:lnTo>
                  <a:lnTo>
                    <a:pt x="1632362" y="27504"/>
                  </a:lnTo>
                  <a:lnTo>
                    <a:pt x="1604741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0"/>
              <a:ext cx="2240280" cy="2279650"/>
            </a:xfrm>
            <a:custGeom>
              <a:avLst/>
              <a:gdLst/>
              <a:ahLst/>
              <a:cxnLst/>
              <a:rect l="l" t="t" r="r" b="b"/>
              <a:pathLst>
                <a:path w="2240280" h="2279650">
                  <a:moveTo>
                    <a:pt x="1892170" y="0"/>
                  </a:moveTo>
                  <a:lnTo>
                    <a:pt x="1929808" y="43281"/>
                  </a:lnTo>
                  <a:lnTo>
                    <a:pt x="1959142" y="79962"/>
                  </a:lnTo>
                  <a:lnTo>
                    <a:pt x="1987376" y="117904"/>
                  </a:lnTo>
                  <a:lnTo>
                    <a:pt x="2014474" y="157099"/>
                  </a:lnTo>
                  <a:lnTo>
                    <a:pt x="2040190" y="197205"/>
                  </a:lnTo>
                  <a:lnTo>
                    <a:pt x="2064312" y="237878"/>
                  </a:lnTo>
                  <a:lnTo>
                    <a:pt x="2086847" y="279081"/>
                  </a:lnTo>
                  <a:lnTo>
                    <a:pt x="2107804" y="320775"/>
                  </a:lnTo>
                  <a:lnTo>
                    <a:pt x="2127190" y="362924"/>
                  </a:lnTo>
                  <a:lnTo>
                    <a:pt x="2145012" y="405490"/>
                  </a:lnTo>
                  <a:lnTo>
                    <a:pt x="2161279" y="448435"/>
                  </a:lnTo>
                  <a:lnTo>
                    <a:pt x="2175997" y="491722"/>
                  </a:lnTo>
                  <a:lnTo>
                    <a:pt x="2189176" y="535314"/>
                  </a:lnTo>
                  <a:lnTo>
                    <a:pt x="2200822" y="579173"/>
                  </a:lnTo>
                  <a:lnTo>
                    <a:pt x="2210944" y="623261"/>
                  </a:lnTo>
                  <a:lnTo>
                    <a:pt x="2219548" y="667541"/>
                  </a:lnTo>
                  <a:lnTo>
                    <a:pt x="2226643" y="711975"/>
                  </a:lnTo>
                  <a:lnTo>
                    <a:pt x="2232236" y="756526"/>
                  </a:lnTo>
                  <a:lnTo>
                    <a:pt x="2236336" y="801157"/>
                  </a:lnTo>
                  <a:lnTo>
                    <a:pt x="2238949" y="845830"/>
                  </a:lnTo>
                  <a:lnTo>
                    <a:pt x="2240084" y="890508"/>
                  </a:lnTo>
                  <a:lnTo>
                    <a:pt x="2239749" y="935152"/>
                  </a:lnTo>
                  <a:lnTo>
                    <a:pt x="2237950" y="979726"/>
                  </a:lnTo>
                  <a:lnTo>
                    <a:pt x="2234696" y="1024192"/>
                  </a:lnTo>
                  <a:lnTo>
                    <a:pt x="2229994" y="1068513"/>
                  </a:lnTo>
                  <a:lnTo>
                    <a:pt x="2223853" y="1112651"/>
                  </a:lnTo>
                  <a:lnTo>
                    <a:pt x="2216280" y="1156568"/>
                  </a:lnTo>
                  <a:lnTo>
                    <a:pt x="2207282" y="1200228"/>
                  </a:lnTo>
                  <a:lnTo>
                    <a:pt x="2196868" y="1243592"/>
                  </a:lnTo>
                  <a:lnTo>
                    <a:pt x="2185044" y="1286623"/>
                  </a:lnTo>
                  <a:lnTo>
                    <a:pt x="2171820" y="1329284"/>
                  </a:lnTo>
                  <a:lnTo>
                    <a:pt x="2157202" y="1371536"/>
                  </a:lnTo>
                  <a:lnTo>
                    <a:pt x="2141198" y="1413344"/>
                  </a:lnTo>
                  <a:lnTo>
                    <a:pt x="2123816" y="1454669"/>
                  </a:lnTo>
                  <a:lnTo>
                    <a:pt x="2105064" y="1495473"/>
                  </a:lnTo>
                  <a:lnTo>
                    <a:pt x="2084949" y="1535720"/>
                  </a:lnTo>
                  <a:lnTo>
                    <a:pt x="2063479" y="1575371"/>
                  </a:lnTo>
                  <a:lnTo>
                    <a:pt x="2040662" y="1614389"/>
                  </a:lnTo>
                  <a:lnTo>
                    <a:pt x="2016506" y="1652737"/>
                  </a:lnTo>
                  <a:lnTo>
                    <a:pt x="1991018" y="1690378"/>
                  </a:lnTo>
                  <a:lnTo>
                    <a:pt x="1964206" y="1727273"/>
                  </a:lnTo>
                  <a:lnTo>
                    <a:pt x="1936078" y="1763385"/>
                  </a:lnTo>
                  <a:lnTo>
                    <a:pt x="1906641" y="1798677"/>
                  </a:lnTo>
                  <a:lnTo>
                    <a:pt x="1875903" y="1833111"/>
                  </a:lnTo>
                  <a:lnTo>
                    <a:pt x="1843872" y="1866650"/>
                  </a:lnTo>
                  <a:lnTo>
                    <a:pt x="1810556" y="1899257"/>
                  </a:lnTo>
                  <a:lnTo>
                    <a:pt x="1775962" y="1930893"/>
                  </a:lnTo>
                  <a:lnTo>
                    <a:pt x="1740099" y="1961521"/>
                  </a:lnTo>
                  <a:lnTo>
                    <a:pt x="1702972" y="1991105"/>
                  </a:lnTo>
                  <a:lnTo>
                    <a:pt x="1664592" y="2019605"/>
                  </a:lnTo>
                  <a:lnTo>
                    <a:pt x="1624965" y="2046986"/>
                  </a:lnTo>
                  <a:lnTo>
                    <a:pt x="1584423" y="2072992"/>
                  </a:lnTo>
                  <a:lnTo>
                    <a:pt x="1543329" y="2097416"/>
                  </a:lnTo>
                  <a:lnTo>
                    <a:pt x="1501720" y="2120266"/>
                  </a:lnTo>
                  <a:lnTo>
                    <a:pt x="1459633" y="2141549"/>
                  </a:lnTo>
                  <a:lnTo>
                    <a:pt x="1417106" y="2161271"/>
                  </a:lnTo>
                  <a:lnTo>
                    <a:pt x="1374177" y="2179441"/>
                  </a:lnTo>
                  <a:lnTo>
                    <a:pt x="1330882" y="2196066"/>
                  </a:lnTo>
                  <a:lnTo>
                    <a:pt x="1287260" y="2211153"/>
                  </a:lnTo>
                  <a:lnTo>
                    <a:pt x="1243348" y="2224709"/>
                  </a:lnTo>
                  <a:lnTo>
                    <a:pt x="1199184" y="2236741"/>
                  </a:lnTo>
                  <a:lnTo>
                    <a:pt x="1154805" y="2247257"/>
                  </a:lnTo>
                  <a:lnTo>
                    <a:pt x="1110249" y="2256265"/>
                  </a:lnTo>
                  <a:lnTo>
                    <a:pt x="1065553" y="2263771"/>
                  </a:lnTo>
                  <a:lnTo>
                    <a:pt x="1020755" y="2269783"/>
                  </a:lnTo>
                  <a:lnTo>
                    <a:pt x="975892" y="2274308"/>
                  </a:lnTo>
                  <a:lnTo>
                    <a:pt x="931003" y="2277354"/>
                  </a:lnTo>
                  <a:lnTo>
                    <a:pt x="886124" y="2278927"/>
                  </a:lnTo>
                  <a:lnTo>
                    <a:pt x="841293" y="2279036"/>
                  </a:lnTo>
                  <a:lnTo>
                    <a:pt x="796548" y="2277687"/>
                  </a:lnTo>
                  <a:lnTo>
                    <a:pt x="751926" y="2274887"/>
                  </a:lnTo>
                  <a:lnTo>
                    <a:pt x="707464" y="2270645"/>
                  </a:lnTo>
                  <a:lnTo>
                    <a:pt x="663202" y="2264966"/>
                  </a:lnTo>
                  <a:lnTo>
                    <a:pt x="619175" y="2257860"/>
                  </a:lnTo>
                  <a:lnTo>
                    <a:pt x="575421" y="2249332"/>
                  </a:lnTo>
                  <a:lnTo>
                    <a:pt x="531979" y="2239391"/>
                  </a:lnTo>
                  <a:lnTo>
                    <a:pt x="488885" y="2228043"/>
                  </a:lnTo>
                  <a:lnTo>
                    <a:pt x="446177" y="2215296"/>
                  </a:lnTo>
                  <a:lnTo>
                    <a:pt x="403893" y="2201157"/>
                  </a:lnTo>
                  <a:lnTo>
                    <a:pt x="362070" y="2185634"/>
                  </a:lnTo>
                  <a:lnTo>
                    <a:pt x="320747" y="2168734"/>
                  </a:lnTo>
                  <a:lnTo>
                    <a:pt x="279959" y="2150463"/>
                  </a:lnTo>
                  <a:lnTo>
                    <a:pt x="239745" y="2130830"/>
                  </a:lnTo>
                  <a:lnTo>
                    <a:pt x="200143" y="2109842"/>
                  </a:lnTo>
                  <a:lnTo>
                    <a:pt x="161190" y="2087506"/>
                  </a:lnTo>
                  <a:lnTo>
                    <a:pt x="122923" y="2063829"/>
                  </a:lnTo>
                  <a:lnTo>
                    <a:pt x="85381" y="2038819"/>
                  </a:lnTo>
                  <a:lnTo>
                    <a:pt x="48600" y="2012483"/>
                  </a:lnTo>
                  <a:lnTo>
                    <a:pt x="12619" y="1984828"/>
                  </a:lnTo>
                  <a:lnTo>
                    <a:pt x="0" y="1974427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7075" y="257556"/>
              <a:ext cx="268224" cy="5821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7075" y="422148"/>
              <a:ext cx="1292352" cy="8595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1335"/>
            <a:ext cx="12192000" cy="6837045"/>
            <a:chOff x="0" y="21335"/>
            <a:chExt cx="12192000" cy="6837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1335"/>
              <a:ext cx="12191999" cy="681380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761999"/>
              <a:ext cx="12192000" cy="6096000"/>
            </a:xfrm>
            <a:custGeom>
              <a:avLst/>
              <a:gdLst/>
              <a:ahLst/>
              <a:cxnLst/>
              <a:rect l="l" t="t" r="r" b="b"/>
              <a:pathLst>
                <a:path w="12192000" h="6096000">
                  <a:moveTo>
                    <a:pt x="12191999" y="0"/>
                  </a:moveTo>
                  <a:lnTo>
                    <a:pt x="0" y="0"/>
                  </a:lnTo>
                  <a:lnTo>
                    <a:pt x="0" y="6095996"/>
                  </a:lnTo>
                  <a:lnTo>
                    <a:pt x="12191999" y="6095996"/>
                  </a:lnTo>
                  <a:lnTo>
                    <a:pt x="12191999" y="0"/>
                  </a:lnTo>
                  <a:close/>
                </a:path>
              </a:pathLst>
            </a:custGeom>
            <a:solidFill>
              <a:srgbClr val="FFFFFF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2772" y="2947415"/>
              <a:ext cx="7774305" cy="1562100"/>
            </a:xfrm>
            <a:custGeom>
              <a:avLst/>
              <a:gdLst/>
              <a:ahLst/>
              <a:cxnLst/>
              <a:rect l="l" t="t" r="r" b="b"/>
              <a:pathLst>
                <a:path w="7774305" h="1562100">
                  <a:moveTo>
                    <a:pt x="6405372" y="0"/>
                  </a:moveTo>
                  <a:lnTo>
                    <a:pt x="0" y="0"/>
                  </a:lnTo>
                  <a:lnTo>
                    <a:pt x="0" y="519684"/>
                  </a:lnTo>
                  <a:lnTo>
                    <a:pt x="6405372" y="519684"/>
                  </a:lnTo>
                  <a:lnTo>
                    <a:pt x="6405372" y="0"/>
                  </a:lnTo>
                  <a:close/>
                </a:path>
                <a:path w="7774305" h="1562100">
                  <a:moveTo>
                    <a:pt x="7773924" y="958596"/>
                  </a:moveTo>
                  <a:lnTo>
                    <a:pt x="5253228" y="958596"/>
                  </a:lnTo>
                  <a:lnTo>
                    <a:pt x="5253228" y="1562100"/>
                  </a:lnTo>
                  <a:lnTo>
                    <a:pt x="7773924" y="1562100"/>
                  </a:lnTo>
                  <a:lnTo>
                    <a:pt x="7773924" y="958596"/>
                  </a:lnTo>
                  <a:close/>
                </a:path>
              </a:pathLst>
            </a:custGeom>
            <a:solidFill>
              <a:srgbClr val="CFA4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0" dirty="0">
                <a:solidFill>
                  <a:srgbClr val="484F5C"/>
                </a:solidFill>
                <a:latin typeface="Segoe UI Semilight"/>
                <a:cs typeface="Segoe UI Semilight"/>
              </a:rPr>
              <a:t>Implication</a:t>
            </a:r>
            <a:r>
              <a:rPr sz="4500" b="0" spc="-4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500" b="0" dirty="0">
                <a:solidFill>
                  <a:srgbClr val="484F5C"/>
                </a:solidFill>
                <a:latin typeface="Segoe UI Semilight"/>
                <a:cs typeface="Segoe UI Semilight"/>
              </a:rPr>
              <a:t>des</a:t>
            </a:r>
            <a:r>
              <a:rPr sz="4500" b="0" spc="-3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500" b="0" dirty="0">
                <a:solidFill>
                  <a:srgbClr val="484F5C"/>
                </a:solidFill>
                <a:latin typeface="Segoe UI Semilight"/>
                <a:cs typeface="Segoe UI Semilight"/>
              </a:rPr>
              <a:t>dirigeants</a:t>
            </a:r>
            <a:r>
              <a:rPr sz="4500" b="0" spc="-3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500" b="0" dirty="0">
                <a:solidFill>
                  <a:srgbClr val="484F5C"/>
                </a:solidFill>
                <a:latin typeface="Segoe UI Semilight"/>
                <a:cs typeface="Segoe UI Semilight"/>
              </a:rPr>
              <a:t>dans</a:t>
            </a:r>
            <a:r>
              <a:rPr sz="4500" b="0" spc="-3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500" b="0" dirty="0">
                <a:solidFill>
                  <a:srgbClr val="484F5C"/>
                </a:solidFill>
                <a:latin typeface="Segoe UI Semilight"/>
                <a:cs typeface="Segoe UI Semilight"/>
              </a:rPr>
              <a:t>les</a:t>
            </a:r>
            <a:r>
              <a:rPr sz="4500" b="0" spc="-3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5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filières</a:t>
            </a:r>
            <a:endParaRPr sz="4500">
              <a:latin typeface="Segoe UI Semilight"/>
              <a:cs typeface="Segoe UI Semiligh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0" dirty="0">
                <a:solidFill>
                  <a:srgbClr val="484F5C"/>
                </a:solidFill>
                <a:latin typeface="Segoe UI Semilight"/>
                <a:cs typeface="Segoe UI Semilight"/>
              </a:rPr>
              <a:t>professionnelles</a:t>
            </a:r>
            <a:r>
              <a:rPr sz="4500" b="0" spc="-6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500" b="0" dirty="0">
                <a:solidFill>
                  <a:srgbClr val="484F5C"/>
                </a:solidFill>
                <a:latin typeface="Segoe UI Semilight"/>
                <a:cs typeface="Segoe UI Semilight"/>
              </a:rPr>
              <a:t>et</a:t>
            </a:r>
            <a:r>
              <a:rPr sz="4500" b="0" spc="-7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500" b="0" dirty="0">
                <a:solidFill>
                  <a:srgbClr val="484F5C"/>
                </a:solidFill>
                <a:latin typeface="Segoe UI Semilight"/>
                <a:cs typeface="Segoe UI Semilight"/>
              </a:rPr>
              <a:t>la</a:t>
            </a:r>
            <a:r>
              <a:rPr sz="4500" b="0" spc="-6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5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formation</a:t>
            </a:r>
            <a:endParaRPr sz="4500">
              <a:latin typeface="Segoe UI Semilight"/>
              <a:cs typeface="Segoe UI Semi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2192000" cy="969644"/>
          </a:xfrm>
          <a:custGeom>
            <a:avLst/>
            <a:gdLst/>
            <a:ahLst/>
            <a:cxnLst/>
            <a:rect l="l" t="t" r="r" b="b"/>
            <a:pathLst>
              <a:path w="12192000" h="969644">
                <a:moveTo>
                  <a:pt x="12191999" y="0"/>
                </a:moveTo>
                <a:lnTo>
                  <a:pt x="168296" y="0"/>
                </a:lnTo>
                <a:lnTo>
                  <a:pt x="160354" y="6758"/>
                </a:lnTo>
                <a:lnTo>
                  <a:pt x="128660" y="38454"/>
                </a:lnTo>
                <a:lnTo>
                  <a:pt x="99595" y="72613"/>
                </a:lnTo>
                <a:lnTo>
                  <a:pt x="73326" y="109067"/>
                </a:lnTo>
                <a:lnTo>
                  <a:pt x="50019" y="147650"/>
                </a:lnTo>
                <a:lnTo>
                  <a:pt x="29841" y="188196"/>
                </a:lnTo>
                <a:lnTo>
                  <a:pt x="12958" y="230537"/>
                </a:lnTo>
                <a:lnTo>
                  <a:pt x="0" y="272995"/>
                </a:lnTo>
                <a:lnTo>
                  <a:pt x="0" y="556060"/>
                </a:lnTo>
                <a:lnTo>
                  <a:pt x="12958" y="598518"/>
                </a:lnTo>
                <a:lnTo>
                  <a:pt x="29841" y="640859"/>
                </a:lnTo>
                <a:lnTo>
                  <a:pt x="50019" y="681405"/>
                </a:lnTo>
                <a:lnTo>
                  <a:pt x="73326" y="719988"/>
                </a:lnTo>
                <a:lnTo>
                  <a:pt x="99595" y="756442"/>
                </a:lnTo>
                <a:lnTo>
                  <a:pt x="128660" y="790601"/>
                </a:lnTo>
                <a:lnTo>
                  <a:pt x="160354" y="822297"/>
                </a:lnTo>
                <a:lnTo>
                  <a:pt x="194511" y="851364"/>
                </a:lnTo>
                <a:lnTo>
                  <a:pt x="230965" y="877636"/>
                </a:lnTo>
                <a:lnTo>
                  <a:pt x="269548" y="900945"/>
                </a:lnTo>
                <a:lnTo>
                  <a:pt x="310094" y="921126"/>
                </a:lnTo>
                <a:lnTo>
                  <a:pt x="352437" y="938011"/>
                </a:lnTo>
                <a:lnTo>
                  <a:pt x="396411" y="951434"/>
                </a:lnTo>
                <a:lnTo>
                  <a:pt x="441848" y="961228"/>
                </a:lnTo>
                <a:lnTo>
                  <a:pt x="488582" y="967227"/>
                </a:lnTo>
                <a:lnTo>
                  <a:pt x="536448" y="969263"/>
                </a:lnTo>
                <a:lnTo>
                  <a:pt x="12021312" y="969263"/>
                </a:lnTo>
                <a:lnTo>
                  <a:pt x="12069169" y="967227"/>
                </a:lnTo>
                <a:lnTo>
                  <a:pt x="12115898" y="961228"/>
                </a:lnTo>
                <a:lnTo>
                  <a:pt x="12161331" y="951434"/>
                </a:lnTo>
                <a:lnTo>
                  <a:pt x="12191999" y="942072"/>
                </a:lnTo>
                <a:lnTo>
                  <a:pt x="12191999" y="0"/>
                </a:lnTo>
                <a:close/>
              </a:path>
            </a:pathLst>
          </a:custGeom>
          <a:solidFill>
            <a:srgbClr val="484F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986529" y="148844"/>
            <a:ext cx="508825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solidFill>
                  <a:srgbClr val="FFFFFF"/>
                </a:solidFill>
                <a:latin typeface="Segoe UI Semilight"/>
                <a:cs typeface="Segoe UI Semilight"/>
              </a:rPr>
              <a:t>Les</a:t>
            </a:r>
            <a:r>
              <a:rPr sz="3500" b="0" spc="-55" dirty="0">
                <a:solidFill>
                  <a:srgbClr val="FFFFFF"/>
                </a:solidFill>
                <a:latin typeface="Segoe UI Semilight"/>
                <a:cs typeface="Segoe UI Semilight"/>
              </a:rPr>
              <a:t> </a:t>
            </a:r>
            <a:r>
              <a:rPr sz="3500" b="0" dirty="0">
                <a:solidFill>
                  <a:srgbClr val="FFFFFF"/>
                </a:solidFill>
                <a:latin typeface="Segoe UI Semilight"/>
                <a:cs typeface="Segoe UI Semilight"/>
              </a:rPr>
              <a:t>entreprises</a:t>
            </a:r>
            <a:r>
              <a:rPr sz="3500" b="0" spc="-45" dirty="0">
                <a:solidFill>
                  <a:srgbClr val="FFFFFF"/>
                </a:solidFill>
                <a:latin typeface="Segoe UI Semilight"/>
                <a:cs typeface="Segoe UI Semilight"/>
              </a:rPr>
              <a:t> </a:t>
            </a:r>
            <a:r>
              <a:rPr sz="3500" b="0" spc="-10" dirty="0">
                <a:solidFill>
                  <a:srgbClr val="FFFFFF"/>
                </a:solidFill>
                <a:latin typeface="Segoe UI Semilight"/>
                <a:cs typeface="Segoe UI Semilight"/>
              </a:rPr>
              <a:t>adhérentes</a:t>
            </a:r>
            <a:endParaRPr sz="3500">
              <a:latin typeface="Segoe UI Semilight"/>
              <a:cs typeface="Segoe UI Semiligh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-28575" y="-28575"/>
            <a:ext cx="2297430" cy="2336800"/>
            <a:chOff x="-28575" y="-28575"/>
            <a:chExt cx="2297430" cy="23368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079" y="172212"/>
              <a:ext cx="94531" cy="22838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59079" y="282498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5" h="339090">
                  <a:moveTo>
                    <a:pt x="522078" y="0"/>
                  </a:moveTo>
                  <a:lnTo>
                    <a:pt x="454373" y="17566"/>
                  </a:lnTo>
                  <a:lnTo>
                    <a:pt x="387486" y="39942"/>
                  </a:lnTo>
                  <a:lnTo>
                    <a:pt x="325850" y="65173"/>
                  </a:lnTo>
                  <a:lnTo>
                    <a:pt x="269486" y="92446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6"/>
                  </a:lnTo>
                  <a:lnTo>
                    <a:pt x="0" y="299074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80" y="118396"/>
                  </a:lnTo>
                  <a:lnTo>
                    <a:pt x="52207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0"/>
              <a:ext cx="1950720" cy="1952625"/>
            </a:xfrm>
            <a:custGeom>
              <a:avLst/>
              <a:gdLst/>
              <a:ahLst/>
              <a:cxnLst/>
              <a:rect l="l" t="t" r="r" b="b"/>
              <a:pathLst>
                <a:path w="1950720" h="1952625">
                  <a:moveTo>
                    <a:pt x="1604741" y="0"/>
                  </a:moveTo>
                  <a:lnTo>
                    <a:pt x="0" y="0"/>
                  </a:lnTo>
                  <a:lnTo>
                    <a:pt x="0" y="1694514"/>
                  </a:lnTo>
                  <a:lnTo>
                    <a:pt x="49049" y="1731129"/>
                  </a:lnTo>
                  <a:lnTo>
                    <a:pt x="86682" y="1756523"/>
                  </a:lnTo>
                  <a:lnTo>
                    <a:pt x="125362" y="1780545"/>
                  </a:lnTo>
                  <a:lnTo>
                    <a:pt x="165049" y="1803159"/>
                  </a:lnTo>
                  <a:lnTo>
                    <a:pt x="205704" y="1824328"/>
                  </a:lnTo>
                  <a:lnTo>
                    <a:pt x="247291" y="1844016"/>
                  </a:lnTo>
                  <a:lnTo>
                    <a:pt x="289769" y="1862185"/>
                  </a:lnTo>
                  <a:lnTo>
                    <a:pt x="333100" y="1878798"/>
                  </a:lnTo>
                  <a:lnTo>
                    <a:pt x="377246" y="1893819"/>
                  </a:lnTo>
                  <a:lnTo>
                    <a:pt x="422169" y="1907212"/>
                  </a:lnTo>
                  <a:lnTo>
                    <a:pt x="467830" y="1918938"/>
                  </a:lnTo>
                  <a:lnTo>
                    <a:pt x="514191" y="1928961"/>
                  </a:lnTo>
                  <a:lnTo>
                    <a:pt x="561212" y="1937244"/>
                  </a:lnTo>
                  <a:lnTo>
                    <a:pt x="608857" y="1943751"/>
                  </a:lnTo>
                  <a:lnTo>
                    <a:pt x="657085" y="1948445"/>
                  </a:lnTo>
                  <a:lnTo>
                    <a:pt x="705860" y="1951288"/>
                  </a:lnTo>
                  <a:lnTo>
                    <a:pt x="755142" y="1952244"/>
                  </a:lnTo>
                  <a:lnTo>
                    <a:pt x="804421" y="1951288"/>
                  </a:lnTo>
                  <a:lnTo>
                    <a:pt x="853194" y="1948445"/>
                  </a:lnTo>
                  <a:lnTo>
                    <a:pt x="901421" y="1943751"/>
                  </a:lnTo>
                  <a:lnTo>
                    <a:pt x="949064" y="1937244"/>
                  </a:lnTo>
                  <a:lnTo>
                    <a:pt x="996085" y="1928961"/>
                  </a:lnTo>
                  <a:lnTo>
                    <a:pt x="1042444" y="1918938"/>
                  </a:lnTo>
                  <a:lnTo>
                    <a:pt x="1088104" y="1907212"/>
                  </a:lnTo>
                  <a:lnTo>
                    <a:pt x="1133026" y="1893819"/>
                  </a:lnTo>
                  <a:lnTo>
                    <a:pt x="1177172" y="1878798"/>
                  </a:lnTo>
                  <a:lnTo>
                    <a:pt x="1220503" y="1862185"/>
                  </a:lnTo>
                  <a:lnTo>
                    <a:pt x="1262981" y="1844016"/>
                  </a:lnTo>
                  <a:lnTo>
                    <a:pt x="1304567" y="1824328"/>
                  </a:lnTo>
                  <a:lnTo>
                    <a:pt x="1345222" y="1803159"/>
                  </a:lnTo>
                  <a:lnTo>
                    <a:pt x="1384909" y="1780545"/>
                  </a:lnTo>
                  <a:lnTo>
                    <a:pt x="1423589" y="1756523"/>
                  </a:lnTo>
                  <a:lnTo>
                    <a:pt x="1461223" y="1731129"/>
                  </a:lnTo>
                  <a:lnTo>
                    <a:pt x="1497773" y="1704402"/>
                  </a:lnTo>
                  <a:lnTo>
                    <a:pt x="1533200" y="1676377"/>
                  </a:lnTo>
                  <a:lnTo>
                    <a:pt x="1567466" y="1647092"/>
                  </a:lnTo>
                  <a:lnTo>
                    <a:pt x="1600533" y="1616582"/>
                  </a:lnTo>
                  <a:lnTo>
                    <a:pt x="1632362" y="1584887"/>
                  </a:lnTo>
                  <a:lnTo>
                    <a:pt x="1662914" y="1552041"/>
                  </a:lnTo>
                  <a:lnTo>
                    <a:pt x="1692151" y="1518082"/>
                  </a:lnTo>
                  <a:lnTo>
                    <a:pt x="1720035" y="1483047"/>
                  </a:lnTo>
                  <a:lnTo>
                    <a:pt x="1746527" y="1446972"/>
                  </a:lnTo>
                  <a:lnTo>
                    <a:pt x="1771588" y="1409895"/>
                  </a:lnTo>
                  <a:lnTo>
                    <a:pt x="1795181" y="1371852"/>
                  </a:lnTo>
                  <a:lnTo>
                    <a:pt x="1817266" y="1332881"/>
                  </a:lnTo>
                  <a:lnTo>
                    <a:pt x="1837806" y="1293017"/>
                  </a:lnTo>
                  <a:lnTo>
                    <a:pt x="1856761" y="1252299"/>
                  </a:lnTo>
                  <a:lnTo>
                    <a:pt x="1874094" y="1210762"/>
                  </a:lnTo>
                  <a:lnTo>
                    <a:pt x="1889766" y="1168444"/>
                  </a:lnTo>
                  <a:lnTo>
                    <a:pt x="1903738" y="1125382"/>
                  </a:lnTo>
                  <a:lnTo>
                    <a:pt x="1915971" y="1081612"/>
                  </a:lnTo>
                  <a:lnTo>
                    <a:pt x="1926429" y="1037171"/>
                  </a:lnTo>
                  <a:lnTo>
                    <a:pt x="1935071" y="992096"/>
                  </a:lnTo>
                  <a:lnTo>
                    <a:pt x="1941859" y="946424"/>
                  </a:lnTo>
                  <a:lnTo>
                    <a:pt x="1946756" y="900192"/>
                  </a:lnTo>
                  <a:lnTo>
                    <a:pt x="1949722" y="853437"/>
                  </a:lnTo>
                  <a:lnTo>
                    <a:pt x="1950720" y="806196"/>
                  </a:lnTo>
                  <a:lnTo>
                    <a:pt x="1949722" y="758954"/>
                  </a:lnTo>
                  <a:lnTo>
                    <a:pt x="1946756" y="712199"/>
                  </a:lnTo>
                  <a:lnTo>
                    <a:pt x="1941859" y="665967"/>
                  </a:lnTo>
                  <a:lnTo>
                    <a:pt x="1935071" y="620295"/>
                  </a:lnTo>
                  <a:lnTo>
                    <a:pt x="1926429" y="575220"/>
                  </a:lnTo>
                  <a:lnTo>
                    <a:pt x="1915971" y="530779"/>
                  </a:lnTo>
                  <a:lnTo>
                    <a:pt x="1903738" y="487009"/>
                  </a:lnTo>
                  <a:lnTo>
                    <a:pt x="1889766" y="443947"/>
                  </a:lnTo>
                  <a:lnTo>
                    <a:pt x="1874094" y="401629"/>
                  </a:lnTo>
                  <a:lnTo>
                    <a:pt x="1856761" y="360092"/>
                  </a:lnTo>
                  <a:lnTo>
                    <a:pt x="1837806" y="319374"/>
                  </a:lnTo>
                  <a:lnTo>
                    <a:pt x="1817266" y="279510"/>
                  </a:lnTo>
                  <a:lnTo>
                    <a:pt x="1795181" y="240539"/>
                  </a:lnTo>
                  <a:lnTo>
                    <a:pt x="1771588" y="202496"/>
                  </a:lnTo>
                  <a:lnTo>
                    <a:pt x="1746527" y="165419"/>
                  </a:lnTo>
                  <a:lnTo>
                    <a:pt x="1720035" y="129344"/>
                  </a:lnTo>
                  <a:lnTo>
                    <a:pt x="1692151" y="94309"/>
                  </a:lnTo>
                  <a:lnTo>
                    <a:pt x="1662914" y="60350"/>
                  </a:lnTo>
                  <a:lnTo>
                    <a:pt x="1632362" y="27504"/>
                  </a:lnTo>
                  <a:lnTo>
                    <a:pt x="1604741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0"/>
              <a:ext cx="2240280" cy="2279650"/>
            </a:xfrm>
            <a:custGeom>
              <a:avLst/>
              <a:gdLst/>
              <a:ahLst/>
              <a:cxnLst/>
              <a:rect l="l" t="t" r="r" b="b"/>
              <a:pathLst>
                <a:path w="2240280" h="2279650">
                  <a:moveTo>
                    <a:pt x="1892170" y="0"/>
                  </a:moveTo>
                  <a:lnTo>
                    <a:pt x="1929808" y="43281"/>
                  </a:lnTo>
                  <a:lnTo>
                    <a:pt x="1959142" y="79962"/>
                  </a:lnTo>
                  <a:lnTo>
                    <a:pt x="1987376" y="117904"/>
                  </a:lnTo>
                  <a:lnTo>
                    <a:pt x="2014474" y="157099"/>
                  </a:lnTo>
                  <a:lnTo>
                    <a:pt x="2040190" y="197205"/>
                  </a:lnTo>
                  <a:lnTo>
                    <a:pt x="2064312" y="237878"/>
                  </a:lnTo>
                  <a:lnTo>
                    <a:pt x="2086847" y="279081"/>
                  </a:lnTo>
                  <a:lnTo>
                    <a:pt x="2107804" y="320775"/>
                  </a:lnTo>
                  <a:lnTo>
                    <a:pt x="2127190" y="362924"/>
                  </a:lnTo>
                  <a:lnTo>
                    <a:pt x="2145012" y="405490"/>
                  </a:lnTo>
                  <a:lnTo>
                    <a:pt x="2161279" y="448435"/>
                  </a:lnTo>
                  <a:lnTo>
                    <a:pt x="2175997" y="491722"/>
                  </a:lnTo>
                  <a:lnTo>
                    <a:pt x="2189176" y="535314"/>
                  </a:lnTo>
                  <a:lnTo>
                    <a:pt x="2200822" y="579173"/>
                  </a:lnTo>
                  <a:lnTo>
                    <a:pt x="2210944" y="623261"/>
                  </a:lnTo>
                  <a:lnTo>
                    <a:pt x="2219548" y="667541"/>
                  </a:lnTo>
                  <a:lnTo>
                    <a:pt x="2226643" y="711975"/>
                  </a:lnTo>
                  <a:lnTo>
                    <a:pt x="2232236" y="756526"/>
                  </a:lnTo>
                  <a:lnTo>
                    <a:pt x="2236336" y="801157"/>
                  </a:lnTo>
                  <a:lnTo>
                    <a:pt x="2238949" y="845830"/>
                  </a:lnTo>
                  <a:lnTo>
                    <a:pt x="2240084" y="890508"/>
                  </a:lnTo>
                  <a:lnTo>
                    <a:pt x="2239749" y="935152"/>
                  </a:lnTo>
                  <a:lnTo>
                    <a:pt x="2237950" y="979726"/>
                  </a:lnTo>
                  <a:lnTo>
                    <a:pt x="2234696" y="1024192"/>
                  </a:lnTo>
                  <a:lnTo>
                    <a:pt x="2229994" y="1068513"/>
                  </a:lnTo>
                  <a:lnTo>
                    <a:pt x="2223853" y="1112651"/>
                  </a:lnTo>
                  <a:lnTo>
                    <a:pt x="2216280" y="1156568"/>
                  </a:lnTo>
                  <a:lnTo>
                    <a:pt x="2207282" y="1200228"/>
                  </a:lnTo>
                  <a:lnTo>
                    <a:pt x="2196868" y="1243592"/>
                  </a:lnTo>
                  <a:lnTo>
                    <a:pt x="2185044" y="1286623"/>
                  </a:lnTo>
                  <a:lnTo>
                    <a:pt x="2171820" y="1329284"/>
                  </a:lnTo>
                  <a:lnTo>
                    <a:pt x="2157202" y="1371536"/>
                  </a:lnTo>
                  <a:lnTo>
                    <a:pt x="2141198" y="1413344"/>
                  </a:lnTo>
                  <a:lnTo>
                    <a:pt x="2123816" y="1454669"/>
                  </a:lnTo>
                  <a:lnTo>
                    <a:pt x="2105064" y="1495473"/>
                  </a:lnTo>
                  <a:lnTo>
                    <a:pt x="2084949" y="1535720"/>
                  </a:lnTo>
                  <a:lnTo>
                    <a:pt x="2063479" y="1575371"/>
                  </a:lnTo>
                  <a:lnTo>
                    <a:pt x="2040662" y="1614389"/>
                  </a:lnTo>
                  <a:lnTo>
                    <a:pt x="2016506" y="1652737"/>
                  </a:lnTo>
                  <a:lnTo>
                    <a:pt x="1991018" y="1690378"/>
                  </a:lnTo>
                  <a:lnTo>
                    <a:pt x="1964206" y="1727273"/>
                  </a:lnTo>
                  <a:lnTo>
                    <a:pt x="1936078" y="1763385"/>
                  </a:lnTo>
                  <a:lnTo>
                    <a:pt x="1906641" y="1798677"/>
                  </a:lnTo>
                  <a:lnTo>
                    <a:pt x="1875903" y="1833111"/>
                  </a:lnTo>
                  <a:lnTo>
                    <a:pt x="1843872" y="1866650"/>
                  </a:lnTo>
                  <a:lnTo>
                    <a:pt x="1810556" y="1899257"/>
                  </a:lnTo>
                  <a:lnTo>
                    <a:pt x="1775962" y="1930893"/>
                  </a:lnTo>
                  <a:lnTo>
                    <a:pt x="1740099" y="1961521"/>
                  </a:lnTo>
                  <a:lnTo>
                    <a:pt x="1702972" y="1991105"/>
                  </a:lnTo>
                  <a:lnTo>
                    <a:pt x="1664592" y="2019605"/>
                  </a:lnTo>
                  <a:lnTo>
                    <a:pt x="1624965" y="2046986"/>
                  </a:lnTo>
                  <a:lnTo>
                    <a:pt x="1584423" y="2072992"/>
                  </a:lnTo>
                  <a:lnTo>
                    <a:pt x="1543329" y="2097416"/>
                  </a:lnTo>
                  <a:lnTo>
                    <a:pt x="1501720" y="2120266"/>
                  </a:lnTo>
                  <a:lnTo>
                    <a:pt x="1459633" y="2141549"/>
                  </a:lnTo>
                  <a:lnTo>
                    <a:pt x="1417106" y="2161271"/>
                  </a:lnTo>
                  <a:lnTo>
                    <a:pt x="1374177" y="2179441"/>
                  </a:lnTo>
                  <a:lnTo>
                    <a:pt x="1330882" y="2196066"/>
                  </a:lnTo>
                  <a:lnTo>
                    <a:pt x="1287260" y="2211153"/>
                  </a:lnTo>
                  <a:lnTo>
                    <a:pt x="1243348" y="2224709"/>
                  </a:lnTo>
                  <a:lnTo>
                    <a:pt x="1199184" y="2236741"/>
                  </a:lnTo>
                  <a:lnTo>
                    <a:pt x="1154805" y="2247257"/>
                  </a:lnTo>
                  <a:lnTo>
                    <a:pt x="1110249" y="2256265"/>
                  </a:lnTo>
                  <a:lnTo>
                    <a:pt x="1065553" y="2263771"/>
                  </a:lnTo>
                  <a:lnTo>
                    <a:pt x="1020755" y="2269783"/>
                  </a:lnTo>
                  <a:lnTo>
                    <a:pt x="975892" y="2274308"/>
                  </a:lnTo>
                  <a:lnTo>
                    <a:pt x="931003" y="2277354"/>
                  </a:lnTo>
                  <a:lnTo>
                    <a:pt x="886124" y="2278927"/>
                  </a:lnTo>
                  <a:lnTo>
                    <a:pt x="841293" y="2279036"/>
                  </a:lnTo>
                  <a:lnTo>
                    <a:pt x="796548" y="2277687"/>
                  </a:lnTo>
                  <a:lnTo>
                    <a:pt x="751926" y="2274887"/>
                  </a:lnTo>
                  <a:lnTo>
                    <a:pt x="707464" y="2270645"/>
                  </a:lnTo>
                  <a:lnTo>
                    <a:pt x="663202" y="2264966"/>
                  </a:lnTo>
                  <a:lnTo>
                    <a:pt x="619175" y="2257860"/>
                  </a:lnTo>
                  <a:lnTo>
                    <a:pt x="575421" y="2249332"/>
                  </a:lnTo>
                  <a:lnTo>
                    <a:pt x="531979" y="2239391"/>
                  </a:lnTo>
                  <a:lnTo>
                    <a:pt x="488885" y="2228043"/>
                  </a:lnTo>
                  <a:lnTo>
                    <a:pt x="446177" y="2215296"/>
                  </a:lnTo>
                  <a:lnTo>
                    <a:pt x="403893" y="2201157"/>
                  </a:lnTo>
                  <a:lnTo>
                    <a:pt x="362070" y="2185634"/>
                  </a:lnTo>
                  <a:lnTo>
                    <a:pt x="320747" y="2168734"/>
                  </a:lnTo>
                  <a:lnTo>
                    <a:pt x="279959" y="2150463"/>
                  </a:lnTo>
                  <a:lnTo>
                    <a:pt x="239745" y="2130830"/>
                  </a:lnTo>
                  <a:lnTo>
                    <a:pt x="200143" y="2109842"/>
                  </a:lnTo>
                  <a:lnTo>
                    <a:pt x="161190" y="2087506"/>
                  </a:lnTo>
                  <a:lnTo>
                    <a:pt x="122923" y="2063829"/>
                  </a:lnTo>
                  <a:lnTo>
                    <a:pt x="85381" y="2038819"/>
                  </a:lnTo>
                  <a:lnTo>
                    <a:pt x="48600" y="2012483"/>
                  </a:lnTo>
                  <a:lnTo>
                    <a:pt x="12619" y="1984828"/>
                  </a:lnTo>
                  <a:lnTo>
                    <a:pt x="0" y="1974427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7075" y="257556"/>
              <a:ext cx="268224" cy="5821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7075" y="422148"/>
              <a:ext cx="1292352" cy="8595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3636" y="5006721"/>
            <a:ext cx="1316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484F5C"/>
                </a:solidFill>
                <a:latin typeface="Segoe UI Light"/>
                <a:cs typeface="Segoe UI Light"/>
              </a:rPr>
              <a:t>Adhérent</a:t>
            </a:r>
            <a:r>
              <a:rPr sz="1800" b="0" spc="-40" dirty="0">
                <a:solidFill>
                  <a:srgbClr val="484F5C"/>
                </a:solidFill>
                <a:latin typeface="Segoe UI Light"/>
                <a:cs typeface="Segoe UI Light"/>
              </a:rPr>
              <a:t> </a:t>
            </a:r>
            <a:r>
              <a:rPr sz="1800" b="0" spc="-25" dirty="0">
                <a:solidFill>
                  <a:srgbClr val="484F5C"/>
                </a:solidFill>
                <a:latin typeface="Segoe UI Light"/>
                <a:cs typeface="Segoe UI Light"/>
              </a:rPr>
              <a:t>FFB</a:t>
            </a:r>
            <a:endParaRPr sz="1800">
              <a:latin typeface="Segoe UI Light"/>
              <a:cs typeface="Segoe U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57136" y="3919664"/>
            <a:ext cx="3439795" cy="847725"/>
            <a:chOff x="457136" y="3919664"/>
            <a:chExt cx="3439795" cy="8477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136" y="3927284"/>
              <a:ext cx="859663" cy="83985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37331" y="3921252"/>
              <a:ext cx="858519" cy="836930"/>
            </a:xfrm>
            <a:custGeom>
              <a:avLst/>
              <a:gdLst/>
              <a:ahLst/>
              <a:cxnLst/>
              <a:rect l="l" t="t" r="r" b="b"/>
              <a:pathLst>
                <a:path w="858520" h="836929">
                  <a:moveTo>
                    <a:pt x="429006" y="0"/>
                  </a:moveTo>
                  <a:lnTo>
                    <a:pt x="378965" y="2814"/>
                  </a:lnTo>
                  <a:lnTo>
                    <a:pt x="330623" y="11050"/>
                  </a:lnTo>
                  <a:lnTo>
                    <a:pt x="284300" y="24391"/>
                  </a:lnTo>
                  <a:lnTo>
                    <a:pt x="240318" y="42525"/>
                  </a:lnTo>
                  <a:lnTo>
                    <a:pt x="198999" y="65137"/>
                  </a:lnTo>
                  <a:lnTo>
                    <a:pt x="160664" y="91913"/>
                  </a:lnTo>
                  <a:lnTo>
                    <a:pt x="125634" y="122539"/>
                  </a:lnTo>
                  <a:lnTo>
                    <a:pt x="94232" y="156700"/>
                  </a:lnTo>
                  <a:lnTo>
                    <a:pt x="66779" y="194084"/>
                  </a:lnTo>
                  <a:lnTo>
                    <a:pt x="43596" y="234376"/>
                  </a:lnTo>
                  <a:lnTo>
                    <a:pt x="25005" y="277261"/>
                  </a:lnTo>
                  <a:lnTo>
                    <a:pt x="11327" y="322425"/>
                  </a:lnTo>
                  <a:lnTo>
                    <a:pt x="2885" y="369556"/>
                  </a:lnTo>
                  <a:lnTo>
                    <a:pt x="0" y="418338"/>
                  </a:lnTo>
                  <a:lnTo>
                    <a:pt x="2885" y="467119"/>
                  </a:lnTo>
                  <a:lnTo>
                    <a:pt x="11327" y="514250"/>
                  </a:lnTo>
                  <a:lnTo>
                    <a:pt x="25005" y="559414"/>
                  </a:lnTo>
                  <a:lnTo>
                    <a:pt x="43596" y="602299"/>
                  </a:lnTo>
                  <a:lnTo>
                    <a:pt x="66779" y="642591"/>
                  </a:lnTo>
                  <a:lnTo>
                    <a:pt x="94232" y="679975"/>
                  </a:lnTo>
                  <a:lnTo>
                    <a:pt x="125634" y="714136"/>
                  </a:lnTo>
                  <a:lnTo>
                    <a:pt x="160664" y="744762"/>
                  </a:lnTo>
                  <a:lnTo>
                    <a:pt x="198999" y="771538"/>
                  </a:lnTo>
                  <a:lnTo>
                    <a:pt x="240318" y="794150"/>
                  </a:lnTo>
                  <a:lnTo>
                    <a:pt x="284300" y="812284"/>
                  </a:lnTo>
                  <a:lnTo>
                    <a:pt x="330623" y="825625"/>
                  </a:lnTo>
                  <a:lnTo>
                    <a:pt x="378965" y="833861"/>
                  </a:lnTo>
                  <a:lnTo>
                    <a:pt x="429006" y="836676"/>
                  </a:lnTo>
                  <a:lnTo>
                    <a:pt x="479046" y="833861"/>
                  </a:lnTo>
                  <a:lnTo>
                    <a:pt x="527388" y="825625"/>
                  </a:lnTo>
                  <a:lnTo>
                    <a:pt x="573711" y="812284"/>
                  </a:lnTo>
                  <a:lnTo>
                    <a:pt x="617693" y="794150"/>
                  </a:lnTo>
                  <a:lnTo>
                    <a:pt x="659012" y="771538"/>
                  </a:lnTo>
                  <a:lnTo>
                    <a:pt x="697347" y="744762"/>
                  </a:lnTo>
                  <a:lnTo>
                    <a:pt x="732377" y="714136"/>
                  </a:lnTo>
                  <a:lnTo>
                    <a:pt x="763779" y="679975"/>
                  </a:lnTo>
                  <a:lnTo>
                    <a:pt x="791232" y="642591"/>
                  </a:lnTo>
                  <a:lnTo>
                    <a:pt x="814415" y="602299"/>
                  </a:lnTo>
                  <a:lnTo>
                    <a:pt x="833006" y="559414"/>
                  </a:lnTo>
                  <a:lnTo>
                    <a:pt x="846684" y="514250"/>
                  </a:lnTo>
                  <a:lnTo>
                    <a:pt x="855126" y="467119"/>
                  </a:lnTo>
                  <a:lnTo>
                    <a:pt x="858012" y="418338"/>
                  </a:lnTo>
                  <a:lnTo>
                    <a:pt x="855126" y="369556"/>
                  </a:lnTo>
                  <a:lnTo>
                    <a:pt x="846684" y="322425"/>
                  </a:lnTo>
                  <a:lnTo>
                    <a:pt x="833006" y="277261"/>
                  </a:lnTo>
                  <a:lnTo>
                    <a:pt x="814415" y="234376"/>
                  </a:lnTo>
                  <a:lnTo>
                    <a:pt x="791232" y="194084"/>
                  </a:lnTo>
                  <a:lnTo>
                    <a:pt x="763779" y="156700"/>
                  </a:lnTo>
                  <a:lnTo>
                    <a:pt x="732377" y="122539"/>
                  </a:lnTo>
                  <a:lnTo>
                    <a:pt x="697347" y="91913"/>
                  </a:lnTo>
                  <a:lnTo>
                    <a:pt x="659012" y="65137"/>
                  </a:lnTo>
                  <a:lnTo>
                    <a:pt x="617693" y="42525"/>
                  </a:lnTo>
                  <a:lnTo>
                    <a:pt x="573711" y="24391"/>
                  </a:lnTo>
                  <a:lnTo>
                    <a:pt x="527388" y="11050"/>
                  </a:lnTo>
                  <a:lnTo>
                    <a:pt x="479046" y="2814"/>
                  </a:lnTo>
                  <a:lnTo>
                    <a:pt x="429006" y="0"/>
                  </a:lnTo>
                  <a:close/>
                </a:path>
              </a:pathLst>
            </a:custGeom>
            <a:solidFill>
              <a:srgbClr val="0993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37331" y="3921252"/>
              <a:ext cx="858519" cy="836930"/>
            </a:xfrm>
            <a:custGeom>
              <a:avLst/>
              <a:gdLst/>
              <a:ahLst/>
              <a:cxnLst/>
              <a:rect l="l" t="t" r="r" b="b"/>
              <a:pathLst>
                <a:path w="858520" h="836929">
                  <a:moveTo>
                    <a:pt x="0" y="418338"/>
                  </a:moveTo>
                  <a:lnTo>
                    <a:pt x="2885" y="369556"/>
                  </a:lnTo>
                  <a:lnTo>
                    <a:pt x="11327" y="322425"/>
                  </a:lnTo>
                  <a:lnTo>
                    <a:pt x="25005" y="277261"/>
                  </a:lnTo>
                  <a:lnTo>
                    <a:pt x="43596" y="234376"/>
                  </a:lnTo>
                  <a:lnTo>
                    <a:pt x="66779" y="194084"/>
                  </a:lnTo>
                  <a:lnTo>
                    <a:pt x="94232" y="156700"/>
                  </a:lnTo>
                  <a:lnTo>
                    <a:pt x="125634" y="122539"/>
                  </a:lnTo>
                  <a:lnTo>
                    <a:pt x="160664" y="91913"/>
                  </a:lnTo>
                  <a:lnTo>
                    <a:pt x="198999" y="65137"/>
                  </a:lnTo>
                  <a:lnTo>
                    <a:pt x="240318" y="42525"/>
                  </a:lnTo>
                  <a:lnTo>
                    <a:pt x="284300" y="24391"/>
                  </a:lnTo>
                  <a:lnTo>
                    <a:pt x="330623" y="11050"/>
                  </a:lnTo>
                  <a:lnTo>
                    <a:pt x="378965" y="2814"/>
                  </a:lnTo>
                  <a:lnTo>
                    <a:pt x="429006" y="0"/>
                  </a:lnTo>
                  <a:lnTo>
                    <a:pt x="479046" y="2814"/>
                  </a:lnTo>
                  <a:lnTo>
                    <a:pt x="527388" y="11050"/>
                  </a:lnTo>
                  <a:lnTo>
                    <a:pt x="573711" y="24391"/>
                  </a:lnTo>
                  <a:lnTo>
                    <a:pt x="617693" y="42525"/>
                  </a:lnTo>
                  <a:lnTo>
                    <a:pt x="659012" y="65137"/>
                  </a:lnTo>
                  <a:lnTo>
                    <a:pt x="697347" y="91913"/>
                  </a:lnTo>
                  <a:lnTo>
                    <a:pt x="732377" y="122539"/>
                  </a:lnTo>
                  <a:lnTo>
                    <a:pt x="763779" y="156700"/>
                  </a:lnTo>
                  <a:lnTo>
                    <a:pt x="791232" y="194084"/>
                  </a:lnTo>
                  <a:lnTo>
                    <a:pt x="814415" y="234376"/>
                  </a:lnTo>
                  <a:lnTo>
                    <a:pt x="833006" y="277261"/>
                  </a:lnTo>
                  <a:lnTo>
                    <a:pt x="846684" y="322425"/>
                  </a:lnTo>
                  <a:lnTo>
                    <a:pt x="855126" y="369556"/>
                  </a:lnTo>
                  <a:lnTo>
                    <a:pt x="858012" y="418338"/>
                  </a:lnTo>
                  <a:lnTo>
                    <a:pt x="855126" y="467119"/>
                  </a:lnTo>
                  <a:lnTo>
                    <a:pt x="846684" y="514250"/>
                  </a:lnTo>
                  <a:lnTo>
                    <a:pt x="833006" y="559414"/>
                  </a:lnTo>
                  <a:lnTo>
                    <a:pt x="814415" y="602299"/>
                  </a:lnTo>
                  <a:lnTo>
                    <a:pt x="791232" y="642591"/>
                  </a:lnTo>
                  <a:lnTo>
                    <a:pt x="763779" y="679975"/>
                  </a:lnTo>
                  <a:lnTo>
                    <a:pt x="732377" y="714136"/>
                  </a:lnTo>
                  <a:lnTo>
                    <a:pt x="697347" y="744762"/>
                  </a:lnTo>
                  <a:lnTo>
                    <a:pt x="659012" y="771538"/>
                  </a:lnTo>
                  <a:lnTo>
                    <a:pt x="617693" y="794150"/>
                  </a:lnTo>
                  <a:lnTo>
                    <a:pt x="573711" y="812284"/>
                  </a:lnTo>
                  <a:lnTo>
                    <a:pt x="527388" y="825625"/>
                  </a:lnTo>
                  <a:lnTo>
                    <a:pt x="479046" y="833861"/>
                  </a:lnTo>
                  <a:lnTo>
                    <a:pt x="429006" y="836676"/>
                  </a:lnTo>
                  <a:lnTo>
                    <a:pt x="378965" y="833861"/>
                  </a:lnTo>
                  <a:lnTo>
                    <a:pt x="330623" y="825625"/>
                  </a:lnTo>
                  <a:lnTo>
                    <a:pt x="284300" y="812284"/>
                  </a:lnTo>
                  <a:lnTo>
                    <a:pt x="240318" y="794150"/>
                  </a:lnTo>
                  <a:lnTo>
                    <a:pt x="198999" y="771538"/>
                  </a:lnTo>
                  <a:lnTo>
                    <a:pt x="160664" y="744762"/>
                  </a:lnTo>
                  <a:lnTo>
                    <a:pt x="125634" y="714136"/>
                  </a:lnTo>
                  <a:lnTo>
                    <a:pt x="94232" y="679975"/>
                  </a:lnTo>
                  <a:lnTo>
                    <a:pt x="66779" y="642591"/>
                  </a:lnTo>
                  <a:lnTo>
                    <a:pt x="43596" y="602299"/>
                  </a:lnTo>
                  <a:lnTo>
                    <a:pt x="25005" y="559414"/>
                  </a:lnTo>
                  <a:lnTo>
                    <a:pt x="11327" y="514250"/>
                  </a:lnTo>
                  <a:lnTo>
                    <a:pt x="2885" y="467119"/>
                  </a:lnTo>
                  <a:lnTo>
                    <a:pt x="0" y="418338"/>
                  </a:lnTo>
                  <a:close/>
                </a:path>
              </a:pathLst>
            </a:custGeom>
            <a:ln w="3175">
              <a:solidFill>
                <a:srgbClr val="484F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0588" y="4056888"/>
              <a:ext cx="571500" cy="5989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4063" y="4232122"/>
              <a:ext cx="1818132" cy="24996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93698" y="4294632"/>
              <a:ext cx="1584325" cy="90805"/>
            </a:xfrm>
            <a:custGeom>
              <a:avLst/>
              <a:gdLst/>
              <a:ahLst/>
              <a:cxnLst/>
              <a:rect l="l" t="t" r="r" b="b"/>
              <a:pathLst>
                <a:path w="1584325" h="90804">
                  <a:moveTo>
                    <a:pt x="75818" y="14478"/>
                  </a:moveTo>
                  <a:lnTo>
                    <a:pt x="0" y="53340"/>
                  </a:lnTo>
                  <a:lnTo>
                    <a:pt x="76581" y="90678"/>
                  </a:lnTo>
                  <a:lnTo>
                    <a:pt x="76328" y="65405"/>
                  </a:lnTo>
                  <a:lnTo>
                    <a:pt x="63627" y="65405"/>
                  </a:lnTo>
                  <a:lnTo>
                    <a:pt x="63373" y="40005"/>
                  </a:lnTo>
                  <a:lnTo>
                    <a:pt x="76072" y="39876"/>
                  </a:lnTo>
                  <a:lnTo>
                    <a:pt x="75818" y="14478"/>
                  </a:lnTo>
                  <a:close/>
                </a:path>
                <a:path w="1584325" h="90804">
                  <a:moveTo>
                    <a:pt x="1559198" y="25273"/>
                  </a:moveTo>
                  <a:lnTo>
                    <a:pt x="1520317" y="25273"/>
                  </a:lnTo>
                  <a:lnTo>
                    <a:pt x="1520571" y="50673"/>
                  </a:lnTo>
                  <a:lnTo>
                    <a:pt x="1507871" y="50801"/>
                  </a:lnTo>
                  <a:lnTo>
                    <a:pt x="1508125" y="76200"/>
                  </a:lnTo>
                  <a:lnTo>
                    <a:pt x="1583944" y="37338"/>
                  </a:lnTo>
                  <a:lnTo>
                    <a:pt x="1559198" y="25273"/>
                  </a:lnTo>
                  <a:close/>
                </a:path>
                <a:path w="1584325" h="90804">
                  <a:moveTo>
                    <a:pt x="76072" y="39876"/>
                  </a:moveTo>
                  <a:lnTo>
                    <a:pt x="63373" y="40005"/>
                  </a:lnTo>
                  <a:lnTo>
                    <a:pt x="63627" y="65405"/>
                  </a:lnTo>
                  <a:lnTo>
                    <a:pt x="76326" y="65276"/>
                  </a:lnTo>
                  <a:lnTo>
                    <a:pt x="76072" y="39876"/>
                  </a:lnTo>
                  <a:close/>
                </a:path>
                <a:path w="1584325" h="90804">
                  <a:moveTo>
                    <a:pt x="76326" y="65276"/>
                  </a:moveTo>
                  <a:lnTo>
                    <a:pt x="63627" y="65405"/>
                  </a:lnTo>
                  <a:lnTo>
                    <a:pt x="76328" y="65405"/>
                  </a:lnTo>
                  <a:lnTo>
                    <a:pt x="76326" y="65276"/>
                  </a:lnTo>
                  <a:close/>
                </a:path>
                <a:path w="1584325" h="90804">
                  <a:moveTo>
                    <a:pt x="1507617" y="25401"/>
                  </a:moveTo>
                  <a:lnTo>
                    <a:pt x="76072" y="39876"/>
                  </a:lnTo>
                  <a:lnTo>
                    <a:pt x="76326" y="65276"/>
                  </a:lnTo>
                  <a:lnTo>
                    <a:pt x="1507871" y="50801"/>
                  </a:lnTo>
                  <a:lnTo>
                    <a:pt x="1507617" y="25401"/>
                  </a:lnTo>
                  <a:close/>
                </a:path>
                <a:path w="1584325" h="90804">
                  <a:moveTo>
                    <a:pt x="1520317" y="25273"/>
                  </a:moveTo>
                  <a:lnTo>
                    <a:pt x="1507617" y="25401"/>
                  </a:lnTo>
                  <a:lnTo>
                    <a:pt x="1507871" y="50801"/>
                  </a:lnTo>
                  <a:lnTo>
                    <a:pt x="1520571" y="50673"/>
                  </a:lnTo>
                  <a:lnTo>
                    <a:pt x="1520317" y="25273"/>
                  </a:lnTo>
                  <a:close/>
                </a:path>
                <a:path w="1584325" h="90804">
                  <a:moveTo>
                    <a:pt x="1507363" y="0"/>
                  </a:moveTo>
                  <a:lnTo>
                    <a:pt x="1507617" y="25401"/>
                  </a:lnTo>
                  <a:lnTo>
                    <a:pt x="1520317" y="25273"/>
                  </a:lnTo>
                  <a:lnTo>
                    <a:pt x="1559198" y="25273"/>
                  </a:lnTo>
                  <a:lnTo>
                    <a:pt x="1507363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699385" y="4998211"/>
            <a:ext cx="15640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484F5C"/>
                </a:solidFill>
                <a:latin typeface="Segoe UI Light"/>
                <a:cs typeface="Segoe UI Light"/>
              </a:rPr>
              <a:t>Titulaire</a:t>
            </a:r>
            <a:r>
              <a:rPr sz="1800" b="0" spc="-35" dirty="0">
                <a:solidFill>
                  <a:srgbClr val="484F5C"/>
                </a:solidFill>
                <a:latin typeface="Segoe UI Light"/>
                <a:cs typeface="Segoe UI Light"/>
              </a:rPr>
              <a:t> </a:t>
            </a:r>
            <a:r>
              <a:rPr sz="1800" b="0" spc="-10" dirty="0">
                <a:solidFill>
                  <a:srgbClr val="484F5C"/>
                </a:solidFill>
                <a:latin typeface="Segoe UI Light"/>
                <a:cs typeface="Segoe UI Light"/>
              </a:rPr>
              <a:t>d’une qualification </a:t>
            </a:r>
            <a:r>
              <a:rPr sz="1800" b="0" dirty="0">
                <a:solidFill>
                  <a:srgbClr val="484F5C"/>
                </a:solidFill>
                <a:latin typeface="Segoe UI Light"/>
                <a:cs typeface="Segoe UI Light"/>
              </a:rPr>
              <a:t>Qualibat</a:t>
            </a:r>
            <a:r>
              <a:rPr sz="1800" b="0" spc="-5" dirty="0">
                <a:solidFill>
                  <a:srgbClr val="484F5C"/>
                </a:solidFill>
                <a:latin typeface="Segoe UI Light"/>
                <a:cs typeface="Segoe UI Light"/>
              </a:rPr>
              <a:t> </a:t>
            </a:r>
            <a:r>
              <a:rPr sz="1800" b="0" dirty="0">
                <a:solidFill>
                  <a:srgbClr val="484F5C"/>
                </a:solidFill>
                <a:latin typeface="Segoe UI Light"/>
                <a:cs typeface="Segoe UI Light"/>
              </a:rPr>
              <a:t>MH</a:t>
            </a:r>
            <a:r>
              <a:rPr sz="1800" b="0" spc="25" dirty="0">
                <a:solidFill>
                  <a:srgbClr val="484F5C"/>
                </a:solidFill>
                <a:latin typeface="Segoe UI Light"/>
                <a:cs typeface="Segoe UI Light"/>
              </a:rPr>
              <a:t> </a:t>
            </a:r>
            <a:r>
              <a:rPr sz="1800" b="0" spc="-25" dirty="0">
                <a:solidFill>
                  <a:srgbClr val="484F5C"/>
                </a:solidFill>
                <a:latin typeface="Segoe UI Light"/>
                <a:cs typeface="Segoe UI Light"/>
              </a:rPr>
              <a:t>ou </a:t>
            </a:r>
            <a:r>
              <a:rPr sz="1800" b="0" spc="-10" dirty="0">
                <a:solidFill>
                  <a:srgbClr val="484F5C"/>
                </a:solidFill>
                <a:latin typeface="Segoe UI Light"/>
                <a:cs typeface="Segoe UI Light"/>
              </a:rPr>
              <a:t>patrimoine</a:t>
            </a:r>
            <a:endParaRPr sz="1800">
              <a:latin typeface="Segoe UI Light"/>
              <a:cs typeface="Segoe UI Ligh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303456" y="3892232"/>
            <a:ext cx="861694" cy="840105"/>
            <a:chOff x="5303456" y="3892232"/>
            <a:chExt cx="861694" cy="84010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04432" y="4132651"/>
              <a:ext cx="716139" cy="4992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305044" y="3893820"/>
              <a:ext cx="858519" cy="836930"/>
            </a:xfrm>
            <a:custGeom>
              <a:avLst/>
              <a:gdLst/>
              <a:ahLst/>
              <a:cxnLst/>
              <a:rect l="l" t="t" r="r" b="b"/>
              <a:pathLst>
                <a:path w="858520" h="836929">
                  <a:moveTo>
                    <a:pt x="0" y="418337"/>
                  </a:moveTo>
                  <a:lnTo>
                    <a:pt x="2885" y="369556"/>
                  </a:lnTo>
                  <a:lnTo>
                    <a:pt x="11327" y="322425"/>
                  </a:lnTo>
                  <a:lnTo>
                    <a:pt x="25005" y="277261"/>
                  </a:lnTo>
                  <a:lnTo>
                    <a:pt x="43596" y="234376"/>
                  </a:lnTo>
                  <a:lnTo>
                    <a:pt x="66779" y="194084"/>
                  </a:lnTo>
                  <a:lnTo>
                    <a:pt x="94232" y="156700"/>
                  </a:lnTo>
                  <a:lnTo>
                    <a:pt x="125634" y="122539"/>
                  </a:lnTo>
                  <a:lnTo>
                    <a:pt x="160664" y="91913"/>
                  </a:lnTo>
                  <a:lnTo>
                    <a:pt x="198999" y="65137"/>
                  </a:lnTo>
                  <a:lnTo>
                    <a:pt x="240318" y="42525"/>
                  </a:lnTo>
                  <a:lnTo>
                    <a:pt x="284300" y="24391"/>
                  </a:lnTo>
                  <a:lnTo>
                    <a:pt x="330623" y="11050"/>
                  </a:lnTo>
                  <a:lnTo>
                    <a:pt x="378965" y="2814"/>
                  </a:lnTo>
                  <a:lnTo>
                    <a:pt x="429005" y="0"/>
                  </a:lnTo>
                  <a:lnTo>
                    <a:pt x="479046" y="2814"/>
                  </a:lnTo>
                  <a:lnTo>
                    <a:pt x="527388" y="11050"/>
                  </a:lnTo>
                  <a:lnTo>
                    <a:pt x="573711" y="24391"/>
                  </a:lnTo>
                  <a:lnTo>
                    <a:pt x="617693" y="42525"/>
                  </a:lnTo>
                  <a:lnTo>
                    <a:pt x="659012" y="65137"/>
                  </a:lnTo>
                  <a:lnTo>
                    <a:pt x="697347" y="91913"/>
                  </a:lnTo>
                  <a:lnTo>
                    <a:pt x="732377" y="122539"/>
                  </a:lnTo>
                  <a:lnTo>
                    <a:pt x="763779" y="156700"/>
                  </a:lnTo>
                  <a:lnTo>
                    <a:pt x="791232" y="194084"/>
                  </a:lnTo>
                  <a:lnTo>
                    <a:pt x="814415" y="234376"/>
                  </a:lnTo>
                  <a:lnTo>
                    <a:pt x="833006" y="277261"/>
                  </a:lnTo>
                  <a:lnTo>
                    <a:pt x="846684" y="322425"/>
                  </a:lnTo>
                  <a:lnTo>
                    <a:pt x="855126" y="369556"/>
                  </a:lnTo>
                  <a:lnTo>
                    <a:pt x="858011" y="418337"/>
                  </a:lnTo>
                  <a:lnTo>
                    <a:pt x="855126" y="467119"/>
                  </a:lnTo>
                  <a:lnTo>
                    <a:pt x="846684" y="514250"/>
                  </a:lnTo>
                  <a:lnTo>
                    <a:pt x="833006" y="559414"/>
                  </a:lnTo>
                  <a:lnTo>
                    <a:pt x="814415" y="602299"/>
                  </a:lnTo>
                  <a:lnTo>
                    <a:pt x="791232" y="642591"/>
                  </a:lnTo>
                  <a:lnTo>
                    <a:pt x="763779" y="679975"/>
                  </a:lnTo>
                  <a:lnTo>
                    <a:pt x="732377" y="714136"/>
                  </a:lnTo>
                  <a:lnTo>
                    <a:pt x="697347" y="744762"/>
                  </a:lnTo>
                  <a:lnTo>
                    <a:pt x="659012" y="771538"/>
                  </a:lnTo>
                  <a:lnTo>
                    <a:pt x="617693" y="794150"/>
                  </a:lnTo>
                  <a:lnTo>
                    <a:pt x="573711" y="812284"/>
                  </a:lnTo>
                  <a:lnTo>
                    <a:pt x="527388" y="825625"/>
                  </a:lnTo>
                  <a:lnTo>
                    <a:pt x="479046" y="833861"/>
                  </a:lnTo>
                  <a:lnTo>
                    <a:pt x="429005" y="836675"/>
                  </a:lnTo>
                  <a:lnTo>
                    <a:pt x="378965" y="833861"/>
                  </a:lnTo>
                  <a:lnTo>
                    <a:pt x="330623" y="825625"/>
                  </a:lnTo>
                  <a:lnTo>
                    <a:pt x="284300" y="812284"/>
                  </a:lnTo>
                  <a:lnTo>
                    <a:pt x="240318" y="794150"/>
                  </a:lnTo>
                  <a:lnTo>
                    <a:pt x="198999" y="771538"/>
                  </a:lnTo>
                  <a:lnTo>
                    <a:pt x="160664" y="744762"/>
                  </a:lnTo>
                  <a:lnTo>
                    <a:pt x="125634" y="714136"/>
                  </a:lnTo>
                  <a:lnTo>
                    <a:pt x="94232" y="679975"/>
                  </a:lnTo>
                  <a:lnTo>
                    <a:pt x="66779" y="642591"/>
                  </a:lnTo>
                  <a:lnTo>
                    <a:pt x="43596" y="602299"/>
                  </a:lnTo>
                  <a:lnTo>
                    <a:pt x="25005" y="559414"/>
                  </a:lnTo>
                  <a:lnTo>
                    <a:pt x="11327" y="514250"/>
                  </a:lnTo>
                  <a:lnTo>
                    <a:pt x="2885" y="467119"/>
                  </a:lnTo>
                  <a:lnTo>
                    <a:pt x="0" y="418337"/>
                  </a:lnTo>
                  <a:close/>
                </a:path>
              </a:pathLst>
            </a:custGeom>
            <a:ln w="3175">
              <a:solidFill>
                <a:srgbClr val="484F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836033" y="5007609"/>
            <a:ext cx="16922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484F5C"/>
                </a:solidFill>
                <a:latin typeface="Segoe UI Light"/>
                <a:cs typeface="Segoe UI Light"/>
              </a:rPr>
              <a:t>Avoir</a:t>
            </a:r>
            <a:r>
              <a:rPr sz="1800" b="0" spc="-25" dirty="0">
                <a:solidFill>
                  <a:srgbClr val="484F5C"/>
                </a:solidFill>
                <a:latin typeface="Segoe UI Light"/>
                <a:cs typeface="Segoe UI Light"/>
              </a:rPr>
              <a:t> </a:t>
            </a:r>
            <a:r>
              <a:rPr sz="1800" b="0" dirty="0">
                <a:solidFill>
                  <a:srgbClr val="484F5C"/>
                </a:solidFill>
                <a:latin typeface="Segoe UI Light"/>
                <a:cs typeface="Segoe UI Light"/>
              </a:rPr>
              <a:t>au</a:t>
            </a:r>
            <a:r>
              <a:rPr sz="1800" b="0" spc="-10" dirty="0">
                <a:solidFill>
                  <a:srgbClr val="484F5C"/>
                </a:solidFill>
                <a:latin typeface="Segoe UI Light"/>
                <a:cs typeface="Segoe UI Light"/>
              </a:rPr>
              <a:t> </a:t>
            </a:r>
            <a:r>
              <a:rPr sz="1800" b="0" dirty="0">
                <a:solidFill>
                  <a:srgbClr val="484F5C"/>
                </a:solidFill>
                <a:latin typeface="Segoe UI Light"/>
                <a:cs typeface="Segoe UI Light"/>
              </a:rPr>
              <a:t>moins</a:t>
            </a:r>
            <a:r>
              <a:rPr sz="1800" b="0" spc="-30" dirty="0">
                <a:solidFill>
                  <a:srgbClr val="484F5C"/>
                </a:solidFill>
                <a:latin typeface="Segoe UI Light"/>
                <a:cs typeface="Segoe UI Light"/>
              </a:rPr>
              <a:t> </a:t>
            </a:r>
            <a:r>
              <a:rPr sz="1800" b="0" spc="-50" dirty="0">
                <a:solidFill>
                  <a:srgbClr val="484F5C"/>
                </a:solidFill>
                <a:latin typeface="Segoe UI Light"/>
                <a:cs typeface="Segoe UI Light"/>
              </a:rPr>
              <a:t>1 </a:t>
            </a:r>
            <a:r>
              <a:rPr sz="1800" b="0" dirty="0">
                <a:solidFill>
                  <a:srgbClr val="484F5C"/>
                </a:solidFill>
                <a:latin typeface="Segoe UI Light"/>
                <a:cs typeface="Segoe UI Light"/>
              </a:rPr>
              <a:t>salarié</a:t>
            </a:r>
            <a:r>
              <a:rPr sz="1800" b="0" spc="-20" dirty="0">
                <a:solidFill>
                  <a:srgbClr val="484F5C"/>
                </a:solidFill>
                <a:latin typeface="Segoe UI Light"/>
                <a:cs typeface="Segoe UI Light"/>
              </a:rPr>
              <a:t> </a:t>
            </a:r>
            <a:r>
              <a:rPr sz="1800" b="0" dirty="0">
                <a:solidFill>
                  <a:srgbClr val="484F5C"/>
                </a:solidFill>
                <a:latin typeface="Segoe UI Light"/>
                <a:cs typeface="Segoe UI Light"/>
              </a:rPr>
              <a:t>en</a:t>
            </a:r>
            <a:r>
              <a:rPr sz="1800" b="0" spc="10" dirty="0">
                <a:solidFill>
                  <a:srgbClr val="484F5C"/>
                </a:solidFill>
                <a:latin typeface="Segoe UI Light"/>
                <a:cs typeface="Segoe UI Light"/>
              </a:rPr>
              <a:t> </a:t>
            </a:r>
            <a:r>
              <a:rPr sz="1800" b="0" dirty="0">
                <a:solidFill>
                  <a:srgbClr val="484F5C"/>
                </a:solidFill>
                <a:latin typeface="Segoe UI Light"/>
                <a:cs typeface="Segoe UI Light"/>
              </a:rPr>
              <a:t>plus</a:t>
            </a:r>
            <a:r>
              <a:rPr sz="1800" b="0" spc="5" dirty="0">
                <a:solidFill>
                  <a:srgbClr val="484F5C"/>
                </a:solidFill>
                <a:latin typeface="Segoe UI Light"/>
                <a:cs typeface="Segoe UI Light"/>
              </a:rPr>
              <a:t> </a:t>
            </a:r>
            <a:r>
              <a:rPr sz="1800" b="0" spc="-25" dirty="0">
                <a:solidFill>
                  <a:srgbClr val="484F5C"/>
                </a:solidFill>
                <a:latin typeface="Segoe UI Light"/>
                <a:cs typeface="Segoe UI Light"/>
              </a:rPr>
              <a:t>du </a:t>
            </a:r>
            <a:r>
              <a:rPr sz="1800" b="0" spc="-10" dirty="0">
                <a:solidFill>
                  <a:srgbClr val="484F5C"/>
                </a:solidFill>
                <a:latin typeface="Segoe UI Light"/>
                <a:cs typeface="Segoe UI Light"/>
              </a:rPr>
              <a:t>dirigeant</a:t>
            </a:r>
            <a:endParaRPr sz="1800">
              <a:latin typeface="Segoe UI Light"/>
              <a:cs typeface="Segoe UI Ligh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136828" y="3892232"/>
            <a:ext cx="861694" cy="840105"/>
            <a:chOff x="7136828" y="3892232"/>
            <a:chExt cx="861694" cy="840105"/>
          </a:xfrm>
        </p:grpSpPr>
        <p:sp>
          <p:nvSpPr>
            <p:cNvPr id="16" name="object 16"/>
            <p:cNvSpPr/>
            <p:nvPr/>
          </p:nvSpPr>
          <p:spPr>
            <a:xfrm>
              <a:off x="7138416" y="3893820"/>
              <a:ext cx="858519" cy="836930"/>
            </a:xfrm>
            <a:custGeom>
              <a:avLst/>
              <a:gdLst/>
              <a:ahLst/>
              <a:cxnLst/>
              <a:rect l="l" t="t" r="r" b="b"/>
              <a:pathLst>
                <a:path w="858520" h="836929">
                  <a:moveTo>
                    <a:pt x="0" y="418337"/>
                  </a:moveTo>
                  <a:lnTo>
                    <a:pt x="2885" y="369556"/>
                  </a:lnTo>
                  <a:lnTo>
                    <a:pt x="11327" y="322425"/>
                  </a:lnTo>
                  <a:lnTo>
                    <a:pt x="25005" y="277261"/>
                  </a:lnTo>
                  <a:lnTo>
                    <a:pt x="43596" y="234376"/>
                  </a:lnTo>
                  <a:lnTo>
                    <a:pt x="66779" y="194084"/>
                  </a:lnTo>
                  <a:lnTo>
                    <a:pt x="94232" y="156700"/>
                  </a:lnTo>
                  <a:lnTo>
                    <a:pt x="125634" y="122539"/>
                  </a:lnTo>
                  <a:lnTo>
                    <a:pt x="160664" y="91913"/>
                  </a:lnTo>
                  <a:lnTo>
                    <a:pt x="198999" y="65137"/>
                  </a:lnTo>
                  <a:lnTo>
                    <a:pt x="240318" y="42525"/>
                  </a:lnTo>
                  <a:lnTo>
                    <a:pt x="284300" y="24391"/>
                  </a:lnTo>
                  <a:lnTo>
                    <a:pt x="330623" y="11050"/>
                  </a:lnTo>
                  <a:lnTo>
                    <a:pt x="378965" y="2814"/>
                  </a:lnTo>
                  <a:lnTo>
                    <a:pt x="429005" y="0"/>
                  </a:lnTo>
                  <a:lnTo>
                    <a:pt x="479046" y="2814"/>
                  </a:lnTo>
                  <a:lnTo>
                    <a:pt x="527388" y="11050"/>
                  </a:lnTo>
                  <a:lnTo>
                    <a:pt x="573711" y="24391"/>
                  </a:lnTo>
                  <a:lnTo>
                    <a:pt x="617693" y="42525"/>
                  </a:lnTo>
                  <a:lnTo>
                    <a:pt x="659012" y="65137"/>
                  </a:lnTo>
                  <a:lnTo>
                    <a:pt x="697347" y="91913"/>
                  </a:lnTo>
                  <a:lnTo>
                    <a:pt x="732377" y="122539"/>
                  </a:lnTo>
                  <a:lnTo>
                    <a:pt x="763779" y="156700"/>
                  </a:lnTo>
                  <a:lnTo>
                    <a:pt x="791232" y="194084"/>
                  </a:lnTo>
                  <a:lnTo>
                    <a:pt x="814415" y="234376"/>
                  </a:lnTo>
                  <a:lnTo>
                    <a:pt x="833006" y="277261"/>
                  </a:lnTo>
                  <a:lnTo>
                    <a:pt x="846684" y="322425"/>
                  </a:lnTo>
                  <a:lnTo>
                    <a:pt x="855126" y="369556"/>
                  </a:lnTo>
                  <a:lnTo>
                    <a:pt x="858011" y="418337"/>
                  </a:lnTo>
                  <a:lnTo>
                    <a:pt x="855126" y="467119"/>
                  </a:lnTo>
                  <a:lnTo>
                    <a:pt x="846684" y="514250"/>
                  </a:lnTo>
                  <a:lnTo>
                    <a:pt x="833006" y="559414"/>
                  </a:lnTo>
                  <a:lnTo>
                    <a:pt x="814415" y="602299"/>
                  </a:lnTo>
                  <a:lnTo>
                    <a:pt x="791232" y="642591"/>
                  </a:lnTo>
                  <a:lnTo>
                    <a:pt x="763779" y="679975"/>
                  </a:lnTo>
                  <a:lnTo>
                    <a:pt x="732377" y="714136"/>
                  </a:lnTo>
                  <a:lnTo>
                    <a:pt x="697347" y="744762"/>
                  </a:lnTo>
                  <a:lnTo>
                    <a:pt x="659012" y="771538"/>
                  </a:lnTo>
                  <a:lnTo>
                    <a:pt x="617693" y="794150"/>
                  </a:lnTo>
                  <a:lnTo>
                    <a:pt x="573711" y="812284"/>
                  </a:lnTo>
                  <a:lnTo>
                    <a:pt x="527388" y="825625"/>
                  </a:lnTo>
                  <a:lnTo>
                    <a:pt x="479046" y="833861"/>
                  </a:lnTo>
                  <a:lnTo>
                    <a:pt x="429005" y="836675"/>
                  </a:lnTo>
                  <a:lnTo>
                    <a:pt x="378965" y="833861"/>
                  </a:lnTo>
                  <a:lnTo>
                    <a:pt x="330623" y="825625"/>
                  </a:lnTo>
                  <a:lnTo>
                    <a:pt x="284300" y="812284"/>
                  </a:lnTo>
                  <a:lnTo>
                    <a:pt x="240318" y="794150"/>
                  </a:lnTo>
                  <a:lnTo>
                    <a:pt x="198999" y="771538"/>
                  </a:lnTo>
                  <a:lnTo>
                    <a:pt x="160664" y="744762"/>
                  </a:lnTo>
                  <a:lnTo>
                    <a:pt x="125634" y="714136"/>
                  </a:lnTo>
                  <a:lnTo>
                    <a:pt x="94232" y="679975"/>
                  </a:lnTo>
                  <a:lnTo>
                    <a:pt x="66779" y="642591"/>
                  </a:lnTo>
                  <a:lnTo>
                    <a:pt x="43596" y="602299"/>
                  </a:lnTo>
                  <a:lnTo>
                    <a:pt x="25005" y="559414"/>
                  </a:lnTo>
                  <a:lnTo>
                    <a:pt x="11327" y="514250"/>
                  </a:lnTo>
                  <a:lnTo>
                    <a:pt x="2885" y="467119"/>
                  </a:lnTo>
                  <a:lnTo>
                    <a:pt x="0" y="418337"/>
                  </a:lnTo>
                  <a:close/>
                </a:path>
              </a:pathLst>
            </a:custGeom>
            <a:ln w="3175">
              <a:solidFill>
                <a:srgbClr val="484F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56125" y="4071392"/>
              <a:ext cx="628688" cy="479762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896861" y="5005196"/>
            <a:ext cx="1339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295" marR="5080" indent="-18923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484F5C"/>
                </a:solidFill>
                <a:latin typeface="Segoe UI Light"/>
                <a:cs typeface="Segoe UI Light"/>
              </a:rPr>
              <a:t>Obligation </a:t>
            </a:r>
            <a:r>
              <a:rPr sz="1800" b="0" spc="-25" dirty="0">
                <a:solidFill>
                  <a:srgbClr val="484F5C"/>
                </a:solidFill>
                <a:latin typeface="Segoe UI Light"/>
                <a:cs typeface="Segoe UI Light"/>
              </a:rPr>
              <a:t>de </a:t>
            </a:r>
            <a:r>
              <a:rPr sz="1800" b="0" spc="-10" dirty="0">
                <a:solidFill>
                  <a:srgbClr val="484F5C"/>
                </a:solidFill>
                <a:latin typeface="Segoe UI Light"/>
                <a:cs typeface="Segoe UI Light"/>
              </a:rPr>
              <a:t>formation</a:t>
            </a:r>
            <a:endParaRPr sz="1800">
              <a:latin typeface="Segoe UI Light"/>
              <a:cs typeface="Segoe UI Ligh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0" y="0"/>
            <a:ext cx="12187555" cy="3213735"/>
            <a:chOff x="0" y="0"/>
            <a:chExt cx="12187555" cy="3213735"/>
          </a:xfrm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12187427" cy="292034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0" y="0"/>
              <a:ext cx="12187555" cy="3213735"/>
            </a:xfrm>
            <a:custGeom>
              <a:avLst/>
              <a:gdLst/>
              <a:ahLst/>
              <a:cxnLst/>
              <a:rect l="l" t="t" r="r" b="b"/>
              <a:pathLst>
                <a:path w="12187555" h="3213735">
                  <a:moveTo>
                    <a:pt x="12187428" y="0"/>
                  </a:moveTo>
                  <a:lnTo>
                    <a:pt x="0" y="0"/>
                  </a:lnTo>
                  <a:lnTo>
                    <a:pt x="0" y="3021396"/>
                  </a:lnTo>
                  <a:lnTo>
                    <a:pt x="253752" y="3046888"/>
                  </a:lnTo>
                  <a:lnTo>
                    <a:pt x="1099152" y="3121361"/>
                  </a:lnTo>
                  <a:lnTo>
                    <a:pt x="1791665" y="3168383"/>
                  </a:lnTo>
                  <a:lnTo>
                    <a:pt x="2358476" y="3195578"/>
                  </a:lnTo>
                  <a:lnTo>
                    <a:pt x="2820638" y="3208998"/>
                  </a:lnTo>
                  <a:lnTo>
                    <a:pt x="3254545" y="3213503"/>
                  </a:lnTo>
                  <a:lnTo>
                    <a:pt x="3663335" y="3209825"/>
                  </a:lnTo>
                  <a:lnTo>
                    <a:pt x="4050148" y="3198697"/>
                  </a:lnTo>
                  <a:lnTo>
                    <a:pt x="4418124" y="3180853"/>
                  </a:lnTo>
                  <a:lnTo>
                    <a:pt x="4770403" y="3157027"/>
                  </a:lnTo>
                  <a:lnTo>
                    <a:pt x="5157813" y="3123410"/>
                  </a:lnTo>
                  <a:lnTo>
                    <a:pt x="5626149" y="3073414"/>
                  </a:lnTo>
                  <a:lnTo>
                    <a:pt x="7804072" y="2788026"/>
                  </a:lnTo>
                  <a:lnTo>
                    <a:pt x="8450797" y="2715468"/>
                  </a:lnTo>
                  <a:lnTo>
                    <a:pt x="9037391" y="2660930"/>
                  </a:lnTo>
                  <a:lnTo>
                    <a:pt x="9610456" y="2618342"/>
                  </a:lnTo>
                  <a:lnTo>
                    <a:pt x="10233195" y="2583523"/>
                  </a:lnTo>
                  <a:lnTo>
                    <a:pt x="10991502" y="2555843"/>
                  </a:lnTo>
                  <a:lnTo>
                    <a:pt x="11828527" y="2541816"/>
                  </a:lnTo>
                  <a:lnTo>
                    <a:pt x="12187428" y="2540508"/>
                  </a:lnTo>
                  <a:lnTo>
                    <a:pt x="12187428" y="0"/>
                  </a:lnTo>
                  <a:close/>
                </a:path>
              </a:pathLst>
            </a:custGeom>
            <a:solidFill>
              <a:srgbClr val="3E5A6B">
                <a:alpha val="3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55904" y="562406"/>
              <a:ext cx="1122045" cy="965835"/>
            </a:xfrm>
            <a:custGeom>
              <a:avLst/>
              <a:gdLst/>
              <a:ahLst/>
              <a:cxnLst/>
              <a:rect l="l" t="t" r="r" b="b"/>
              <a:pathLst>
                <a:path w="1122045" h="965835">
                  <a:moveTo>
                    <a:pt x="203098" y="287502"/>
                  </a:moveTo>
                  <a:lnTo>
                    <a:pt x="184480" y="152831"/>
                  </a:lnTo>
                  <a:lnTo>
                    <a:pt x="177038" y="152831"/>
                  </a:lnTo>
                  <a:lnTo>
                    <a:pt x="177038" y="59245"/>
                  </a:lnTo>
                  <a:lnTo>
                    <a:pt x="167525" y="0"/>
                  </a:lnTo>
                  <a:lnTo>
                    <a:pt x="157607" y="59245"/>
                  </a:lnTo>
                  <a:lnTo>
                    <a:pt x="157607" y="152831"/>
                  </a:lnTo>
                  <a:lnTo>
                    <a:pt x="150152" y="152831"/>
                  </a:lnTo>
                  <a:lnTo>
                    <a:pt x="130708" y="287502"/>
                  </a:lnTo>
                  <a:lnTo>
                    <a:pt x="130708" y="381088"/>
                  </a:lnTo>
                  <a:lnTo>
                    <a:pt x="71551" y="381088"/>
                  </a:lnTo>
                  <a:lnTo>
                    <a:pt x="71551" y="287502"/>
                  </a:lnTo>
                  <a:lnTo>
                    <a:pt x="52946" y="152831"/>
                  </a:lnTo>
                  <a:lnTo>
                    <a:pt x="45085" y="152831"/>
                  </a:lnTo>
                  <a:lnTo>
                    <a:pt x="45085" y="59245"/>
                  </a:lnTo>
                  <a:lnTo>
                    <a:pt x="35572" y="0"/>
                  </a:lnTo>
                  <a:lnTo>
                    <a:pt x="26060" y="59245"/>
                  </a:lnTo>
                  <a:lnTo>
                    <a:pt x="26060" y="152831"/>
                  </a:lnTo>
                  <a:lnTo>
                    <a:pt x="18605" y="152831"/>
                  </a:lnTo>
                  <a:lnTo>
                    <a:pt x="0" y="287502"/>
                  </a:lnTo>
                  <a:lnTo>
                    <a:pt x="0" y="490893"/>
                  </a:lnTo>
                  <a:lnTo>
                    <a:pt x="203098" y="490893"/>
                  </a:lnTo>
                  <a:lnTo>
                    <a:pt x="203098" y="381088"/>
                  </a:lnTo>
                  <a:lnTo>
                    <a:pt x="203098" y="287502"/>
                  </a:lnTo>
                  <a:close/>
                </a:path>
                <a:path w="1122045" h="965835">
                  <a:moveTo>
                    <a:pt x="1121752" y="237020"/>
                  </a:moveTo>
                  <a:lnTo>
                    <a:pt x="1015009" y="263639"/>
                  </a:lnTo>
                  <a:lnTo>
                    <a:pt x="946594" y="283845"/>
                  </a:lnTo>
                  <a:lnTo>
                    <a:pt x="880529" y="305625"/>
                  </a:lnTo>
                  <a:lnTo>
                    <a:pt x="816825" y="328815"/>
                  </a:lnTo>
                  <a:lnTo>
                    <a:pt x="755472" y="353250"/>
                  </a:lnTo>
                  <a:lnTo>
                    <a:pt x="696480" y="378752"/>
                  </a:lnTo>
                  <a:lnTo>
                    <a:pt x="639864" y="405155"/>
                  </a:lnTo>
                  <a:lnTo>
                    <a:pt x="585609" y="432308"/>
                  </a:lnTo>
                  <a:lnTo>
                    <a:pt x="533742" y="460032"/>
                  </a:lnTo>
                  <a:lnTo>
                    <a:pt x="484238" y="488175"/>
                  </a:lnTo>
                  <a:lnTo>
                    <a:pt x="437134" y="516547"/>
                  </a:lnTo>
                  <a:lnTo>
                    <a:pt x="392404" y="544995"/>
                  </a:lnTo>
                  <a:lnTo>
                    <a:pt x="350075" y="573341"/>
                  </a:lnTo>
                  <a:lnTo>
                    <a:pt x="310134" y="601446"/>
                  </a:lnTo>
                  <a:lnTo>
                    <a:pt x="272592" y="629107"/>
                  </a:lnTo>
                  <a:lnTo>
                    <a:pt x="237451" y="656196"/>
                  </a:lnTo>
                  <a:lnTo>
                    <a:pt x="204724" y="682510"/>
                  </a:lnTo>
                  <a:lnTo>
                    <a:pt x="174396" y="707910"/>
                  </a:lnTo>
                  <a:lnTo>
                    <a:pt x="121005" y="755256"/>
                  </a:lnTo>
                  <a:lnTo>
                    <a:pt x="77292" y="796912"/>
                  </a:lnTo>
                  <a:lnTo>
                    <a:pt x="43307" y="831532"/>
                  </a:lnTo>
                  <a:lnTo>
                    <a:pt x="10629" y="867359"/>
                  </a:lnTo>
                  <a:lnTo>
                    <a:pt x="0" y="879881"/>
                  </a:lnTo>
                  <a:lnTo>
                    <a:pt x="0" y="965212"/>
                  </a:lnTo>
                  <a:lnTo>
                    <a:pt x="516267" y="579551"/>
                  </a:lnTo>
                  <a:lnTo>
                    <a:pt x="740562" y="491528"/>
                  </a:lnTo>
                  <a:lnTo>
                    <a:pt x="1121752" y="2370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423030" y="601167"/>
            <a:ext cx="7573009" cy="9201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850" dirty="0">
                <a:latin typeface="Calibri"/>
                <a:cs typeface="Calibri"/>
              </a:rPr>
              <a:t>Critères</a:t>
            </a:r>
            <a:r>
              <a:rPr sz="5850" spc="-204" dirty="0">
                <a:latin typeface="Calibri"/>
                <a:cs typeface="Calibri"/>
              </a:rPr>
              <a:t> </a:t>
            </a:r>
            <a:r>
              <a:rPr sz="5850" spc="-20" dirty="0">
                <a:latin typeface="Calibri"/>
                <a:cs typeface="Calibri"/>
              </a:rPr>
              <a:t>d’adhésion</a:t>
            </a:r>
            <a:r>
              <a:rPr sz="5850" spc="-185" dirty="0">
                <a:latin typeface="Calibri"/>
                <a:cs typeface="Calibri"/>
              </a:rPr>
              <a:t> </a:t>
            </a:r>
            <a:r>
              <a:rPr sz="5850" spc="-25" dirty="0">
                <a:latin typeface="Calibri"/>
                <a:cs typeface="Calibri"/>
              </a:rPr>
              <a:t>GMH</a:t>
            </a:r>
            <a:endParaRPr sz="58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17650" y="3465322"/>
            <a:ext cx="141351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600" b="0" dirty="0">
                <a:solidFill>
                  <a:srgbClr val="484F5C"/>
                </a:solidFill>
                <a:latin typeface="Segoe UI Light"/>
                <a:cs typeface="Segoe UI Light"/>
              </a:rPr>
              <a:t>2 ans</a:t>
            </a:r>
            <a:r>
              <a:rPr sz="1600" b="0" spc="-10" dirty="0">
                <a:solidFill>
                  <a:srgbClr val="484F5C"/>
                </a:solidFill>
                <a:latin typeface="Segoe UI Light"/>
                <a:cs typeface="Segoe UI Light"/>
              </a:rPr>
              <a:t> </a:t>
            </a:r>
            <a:r>
              <a:rPr sz="1600" b="0" dirty="0">
                <a:solidFill>
                  <a:srgbClr val="484F5C"/>
                </a:solidFill>
                <a:latin typeface="Segoe UI Light"/>
                <a:cs typeface="Segoe UI Light"/>
              </a:rPr>
              <a:t>à partir</a:t>
            </a:r>
            <a:r>
              <a:rPr sz="1600" b="0" spc="-35" dirty="0">
                <a:solidFill>
                  <a:srgbClr val="484F5C"/>
                </a:solidFill>
                <a:latin typeface="Segoe UI Light"/>
                <a:cs typeface="Segoe UI Light"/>
              </a:rPr>
              <a:t> </a:t>
            </a:r>
            <a:r>
              <a:rPr sz="1600" b="0" spc="-25" dirty="0">
                <a:solidFill>
                  <a:srgbClr val="484F5C"/>
                </a:solidFill>
                <a:latin typeface="Segoe UI Light"/>
                <a:cs typeface="Segoe UI Light"/>
              </a:rPr>
              <a:t>de </a:t>
            </a:r>
            <a:r>
              <a:rPr sz="1600" b="0" spc="-10" dirty="0">
                <a:solidFill>
                  <a:srgbClr val="484F5C"/>
                </a:solidFill>
                <a:latin typeface="Segoe UI Light"/>
                <a:cs typeface="Segoe UI Light"/>
              </a:rPr>
              <a:t>l’adhésion</a:t>
            </a:r>
            <a:r>
              <a:rPr sz="1600" b="0" spc="-100" dirty="0">
                <a:solidFill>
                  <a:srgbClr val="484F5C"/>
                </a:solidFill>
                <a:latin typeface="Segoe UI Light"/>
                <a:cs typeface="Segoe UI Light"/>
              </a:rPr>
              <a:t> </a:t>
            </a:r>
            <a:r>
              <a:rPr sz="1600" b="0" spc="-20" dirty="0">
                <a:solidFill>
                  <a:srgbClr val="484F5C"/>
                </a:solidFill>
                <a:latin typeface="Segoe UI Light"/>
                <a:cs typeface="Segoe UI Light"/>
              </a:rPr>
              <a:t>pour </a:t>
            </a:r>
            <a:r>
              <a:rPr sz="1600" b="0" spc="-10" dirty="0">
                <a:solidFill>
                  <a:srgbClr val="484F5C"/>
                </a:solidFill>
                <a:latin typeface="Segoe UI Light"/>
                <a:cs typeface="Segoe UI Light"/>
              </a:rPr>
              <a:t>adhérer</a:t>
            </a:r>
            <a:endParaRPr sz="1600">
              <a:latin typeface="Segoe UI Light"/>
              <a:cs typeface="Segoe UI Light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9041828" y="3895280"/>
            <a:ext cx="876935" cy="840105"/>
            <a:chOff x="9041828" y="3895280"/>
            <a:chExt cx="876935" cy="840105"/>
          </a:xfrm>
        </p:grpSpPr>
        <p:sp>
          <p:nvSpPr>
            <p:cNvPr id="26" name="object 26"/>
            <p:cNvSpPr/>
            <p:nvPr/>
          </p:nvSpPr>
          <p:spPr>
            <a:xfrm>
              <a:off x="9043416" y="3896867"/>
              <a:ext cx="856615" cy="836930"/>
            </a:xfrm>
            <a:custGeom>
              <a:avLst/>
              <a:gdLst/>
              <a:ahLst/>
              <a:cxnLst/>
              <a:rect l="l" t="t" r="r" b="b"/>
              <a:pathLst>
                <a:path w="856615" h="836929">
                  <a:moveTo>
                    <a:pt x="0" y="418337"/>
                  </a:moveTo>
                  <a:lnTo>
                    <a:pt x="2881" y="369556"/>
                  </a:lnTo>
                  <a:lnTo>
                    <a:pt x="11312" y="322425"/>
                  </a:lnTo>
                  <a:lnTo>
                    <a:pt x="24970" y="277261"/>
                  </a:lnTo>
                  <a:lnTo>
                    <a:pt x="43533" y="234376"/>
                  </a:lnTo>
                  <a:lnTo>
                    <a:pt x="66681" y="194084"/>
                  </a:lnTo>
                  <a:lnTo>
                    <a:pt x="94092" y="156700"/>
                  </a:lnTo>
                  <a:lnTo>
                    <a:pt x="125444" y="122539"/>
                  </a:lnTo>
                  <a:lnTo>
                    <a:pt x="160415" y="91913"/>
                  </a:lnTo>
                  <a:lnTo>
                    <a:pt x="198684" y="65137"/>
                  </a:lnTo>
                  <a:lnTo>
                    <a:pt x="239930" y="42525"/>
                  </a:lnTo>
                  <a:lnTo>
                    <a:pt x="283830" y="24391"/>
                  </a:lnTo>
                  <a:lnTo>
                    <a:pt x="330063" y="11050"/>
                  </a:lnTo>
                  <a:lnTo>
                    <a:pt x="378308" y="2814"/>
                  </a:lnTo>
                  <a:lnTo>
                    <a:pt x="428243" y="0"/>
                  </a:lnTo>
                  <a:lnTo>
                    <a:pt x="478179" y="2814"/>
                  </a:lnTo>
                  <a:lnTo>
                    <a:pt x="526424" y="11050"/>
                  </a:lnTo>
                  <a:lnTo>
                    <a:pt x="572657" y="24391"/>
                  </a:lnTo>
                  <a:lnTo>
                    <a:pt x="616557" y="42525"/>
                  </a:lnTo>
                  <a:lnTo>
                    <a:pt x="657803" y="65137"/>
                  </a:lnTo>
                  <a:lnTo>
                    <a:pt x="696072" y="91913"/>
                  </a:lnTo>
                  <a:lnTo>
                    <a:pt x="731043" y="122539"/>
                  </a:lnTo>
                  <a:lnTo>
                    <a:pt x="762395" y="156700"/>
                  </a:lnTo>
                  <a:lnTo>
                    <a:pt x="789806" y="194084"/>
                  </a:lnTo>
                  <a:lnTo>
                    <a:pt x="812954" y="234376"/>
                  </a:lnTo>
                  <a:lnTo>
                    <a:pt x="831517" y="277261"/>
                  </a:lnTo>
                  <a:lnTo>
                    <a:pt x="845175" y="322425"/>
                  </a:lnTo>
                  <a:lnTo>
                    <a:pt x="853606" y="369556"/>
                  </a:lnTo>
                  <a:lnTo>
                    <a:pt x="856487" y="418337"/>
                  </a:lnTo>
                  <a:lnTo>
                    <a:pt x="853606" y="467119"/>
                  </a:lnTo>
                  <a:lnTo>
                    <a:pt x="845175" y="514250"/>
                  </a:lnTo>
                  <a:lnTo>
                    <a:pt x="831517" y="559414"/>
                  </a:lnTo>
                  <a:lnTo>
                    <a:pt x="812954" y="602299"/>
                  </a:lnTo>
                  <a:lnTo>
                    <a:pt x="789806" y="642591"/>
                  </a:lnTo>
                  <a:lnTo>
                    <a:pt x="762395" y="679975"/>
                  </a:lnTo>
                  <a:lnTo>
                    <a:pt x="731043" y="714136"/>
                  </a:lnTo>
                  <a:lnTo>
                    <a:pt x="696072" y="744762"/>
                  </a:lnTo>
                  <a:lnTo>
                    <a:pt x="657803" y="771538"/>
                  </a:lnTo>
                  <a:lnTo>
                    <a:pt x="616557" y="794150"/>
                  </a:lnTo>
                  <a:lnTo>
                    <a:pt x="572657" y="812284"/>
                  </a:lnTo>
                  <a:lnTo>
                    <a:pt x="526424" y="825625"/>
                  </a:lnTo>
                  <a:lnTo>
                    <a:pt x="478179" y="833861"/>
                  </a:lnTo>
                  <a:lnTo>
                    <a:pt x="428243" y="836675"/>
                  </a:lnTo>
                  <a:lnTo>
                    <a:pt x="378308" y="833861"/>
                  </a:lnTo>
                  <a:lnTo>
                    <a:pt x="330063" y="825625"/>
                  </a:lnTo>
                  <a:lnTo>
                    <a:pt x="283830" y="812284"/>
                  </a:lnTo>
                  <a:lnTo>
                    <a:pt x="239930" y="794150"/>
                  </a:lnTo>
                  <a:lnTo>
                    <a:pt x="198684" y="771538"/>
                  </a:lnTo>
                  <a:lnTo>
                    <a:pt x="160415" y="744762"/>
                  </a:lnTo>
                  <a:lnTo>
                    <a:pt x="125444" y="714136"/>
                  </a:lnTo>
                  <a:lnTo>
                    <a:pt x="94092" y="679975"/>
                  </a:lnTo>
                  <a:lnTo>
                    <a:pt x="66681" y="642591"/>
                  </a:lnTo>
                  <a:lnTo>
                    <a:pt x="43533" y="602299"/>
                  </a:lnTo>
                  <a:lnTo>
                    <a:pt x="24970" y="559414"/>
                  </a:lnTo>
                  <a:lnTo>
                    <a:pt x="11312" y="514250"/>
                  </a:lnTo>
                  <a:lnTo>
                    <a:pt x="2881" y="467119"/>
                  </a:lnTo>
                  <a:lnTo>
                    <a:pt x="0" y="418337"/>
                  </a:lnTo>
                  <a:close/>
                </a:path>
              </a:pathLst>
            </a:custGeom>
            <a:ln w="3175">
              <a:solidFill>
                <a:srgbClr val="484F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05900" y="3960875"/>
              <a:ext cx="812292" cy="647700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8823706" y="5002148"/>
            <a:ext cx="12934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100"/>
              </a:spcBef>
            </a:pPr>
            <a:r>
              <a:rPr sz="1800" b="0" spc="-10" dirty="0">
                <a:solidFill>
                  <a:srgbClr val="484F5C"/>
                </a:solidFill>
                <a:latin typeface="Segoe UI Light"/>
                <a:cs typeface="Segoe UI Light"/>
              </a:rPr>
              <a:t>Références</a:t>
            </a:r>
            <a:endParaRPr sz="180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</a:pPr>
            <a:r>
              <a:rPr sz="1800" b="0" dirty="0">
                <a:solidFill>
                  <a:srgbClr val="484F5C"/>
                </a:solidFill>
                <a:latin typeface="Segoe UI Light"/>
                <a:cs typeface="Segoe UI Light"/>
              </a:rPr>
              <a:t>chantiers </a:t>
            </a:r>
            <a:r>
              <a:rPr sz="1800" b="0" spc="-25" dirty="0">
                <a:solidFill>
                  <a:srgbClr val="484F5C"/>
                </a:solidFill>
                <a:latin typeface="Segoe UI Light"/>
                <a:cs typeface="Segoe UI Light"/>
              </a:rPr>
              <a:t>MH</a:t>
            </a:r>
            <a:endParaRPr sz="1800">
              <a:latin typeface="Segoe UI Light"/>
              <a:cs typeface="Segoe UI Light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0637456" y="3918140"/>
            <a:ext cx="861694" cy="840105"/>
            <a:chOff x="10637456" y="3918140"/>
            <a:chExt cx="861694" cy="840105"/>
          </a:xfrm>
        </p:grpSpPr>
        <p:sp>
          <p:nvSpPr>
            <p:cNvPr id="30" name="object 30"/>
            <p:cNvSpPr/>
            <p:nvPr/>
          </p:nvSpPr>
          <p:spPr>
            <a:xfrm>
              <a:off x="10639043" y="3919728"/>
              <a:ext cx="858519" cy="836930"/>
            </a:xfrm>
            <a:custGeom>
              <a:avLst/>
              <a:gdLst/>
              <a:ahLst/>
              <a:cxnLst/>
              <a:rect l="l" t="t" r="r" b="b"/>
              <a:pathLst>
                <a:path w="858520" h="836929">
                  <a:moveTo>
                    <a:pt x="0" y="418338"/>
                  </a:moveTo>
                  <a:lnTo>
                    <a:pt x="2885" y="369556"/>
                  </a:lnTo>
                  <a:lnTo>
                    <a:pt x="11327" y="322425"/>
                  </a:lnTo>
                  <a:lnTo>
                    <a:pt x="25005" y="277261"/>
                  </a:lnTo>
                  <a:lnTo>
                    <a:pt x="43596" y="234376"/>
                  </a:lnTo>
                  <a:lnTo>
                    <a:pt x="66779" y="194084"/>
                  </a:lnTo>
                  <a:lnTo>
                    <a:pt x="94232" y="156700"/>
                  </a:lnTo>
                  <a:lnTo>
                    <a:pt x="125634" y="122539"/>
                  </a:lnTo>
                  <a:lnTo>
                    <a:pt x="160664" y="91913"/>
                  </a:lnTo>
                  <a:lnTo>
                    <a:pt x="198999" y="65137"/>
                  </a:lnTo>
                  <a:lnTo>
                    <a:pt x="240318" y="42525"/>
                  </a:lnTo>
                  <a:lnTo>
                    <a:pt x="284300" y="24391"/>
                  </a:lnTo>
                  <a:lnTo>
                    <a:pt x="330623" y="11050"/>
                  </a:lnTo>
                  <a:lnTo>
                    <a:pt x="378965" y="2814"/>
                  </a:lnTo>
                  <a:lnTo>
                    <a:pt x="429005" y="0"/>
                  </a:lnTo>
                  <a:lnTo>
                    <a:pt x="479046" y="2814"/>
                  </a:lnTo>
                  <a:lnTo>
                    <a:pt x="527388" y="11050"/>
                  </a:lnTo>
                  <a:lnTo>
                    <a:pt x="573711" y="24391"/>
                  </a:lnTo>
                  <a:lnTo>
                    <a:pt x="617693" y="42525"/>
                  </a:lnTo>
                  <a:lnTo>
                    <a:pt x="659012" y="65137"/>
                  </a:lnTo>
                  <a:lnTo>
                    <a:pt x="697347" y="91913"/>
                  </a:lnTo>
                  <a:lnTo>
                    <a:pt x="732377" y="122539"/>
                  </a:lnTo>
                  <a:lnTo>
                    <a:pt x="763779" y="156700"/>
                  </a:lnTo>
                  <a:lnTo>
                    <a:pt x="791232" y="194084"/>
                  </a:lnTo>
                  <a:lnTo>
                    <a:pt x="814415" y="234376"/>
                  </a:lnTo>
                  <a:lnTo>
                    <a:pt x="833006" y="277261"/>
                  </a:lnTo>
                  <a:lnTo>
                    <a:pt x="846684" y="322425"/>
                  </a:lnTo>
                  <a:lnTo>
                    <a:pt x="855126" y="369556"/>
                  </a:lnTo>
                  <a:lnTo>
                    <a:pt x="858011" y="418338"/>
                  </a:lnTo>
                  <a:lnTo>
                    <a:pt x="855126" y="467119"/>
                  </a:lnTo>
                  <a:lnTo>
                    <a:pt x="846684" y="514250"/>
                  </a:lnTo>
                  <a:lnTo>
                    <a:pt x="833006" y="559414"/>
                  </a:lnTo>
                  <a:lnTo>
                    <a:pt x="814415" y="602299"/>
                  </a:lnTo>
                  <a:lnTo>
                    <a:pt x="791232" y="642591"/>
                  </a:lnTo>
                  <a:lnTo>
                    <a:pt x="763779" y="679975"/>
                  </a:lnTo>
                  <a:lnTo>
                    <a:pt x="732377" y="714136"/>
                  </a:lnTo>
                  <a:lnTo>
                    <a:pt x="697347" y="744762"/>
                  </a:lnTo>
                  <a:lnTo>
                    <a:pt x="659012" y="771538"/>
                  </a:lnTo>
                  <a:lnTo>
                    <a:pt x="617693" y="794150"/>
                  </a:lnTo>
                  <a:lnTo>
                    <a:pt x="573711" y="812284"/>
                  </a:lnTo>
                  <a:lnTo>
                    <a:pt x="527388" y="825625"/>
                  </a:lnTo>
                  <a:lnTo>
                    <a:pt x="479046" y="833861"/>
                  </a:lnTo>
                  <a:lnTo>
                    <a:pt x="429005" y="836676"/>
                  </a:lnTo>
                  <a:lnTo>
                    <a:pt x="378965" y="833861"/>
                  </a:lnTo>
                  <a:lnTo>
                    <a:pt x="330623" y="825625"/>
                  </a:lnTo>
                  <a:lnTo>
                    <a:pt x="284300" y="812284"/>
                  </a:lnTo>
                  <a:lnTo>
                    <a:pt x="240318" y="794150"/>
                  </a:lnTo>
                  <a:lnTo>
                    <a:pt x="198999" y="771538"/>
                  </a:lnTo>
                  <a:lnTo>
                    <a:pt x="160664" y="744762"/>
                  </a:lnTo>
                  <a:lnTo>
                    <a:pt x="125634" y="714136"/>
                  </a:lnTo>
                  <a:lnTo>
                    <a:pt x="94232" y="679975"/>
                  </a:lnTo>
                  <a:lnTo>
                    <a:pt x="66779" y="642591"/>
                  </a:lnTo>
                  <a:lnTo>
                    <a:pt x="43596" y="602299"/>
                  </a:lnTo>
                  <a:lnTo>
                    <a:pt x="25005" y="559414"/>
                  </a:lnTo>
                  <a:lnTo>
                    <a:pt x="11327" y="514250"/>
                  </a:lnTo>
                  <a:lnTo>
                    <a:pt x="2885" y="467119"/>
                  </a:lnTo>
                  <a:lnTo>
                    <a:pt x="0" y="418338"/>
                  </a:lnTo>
                  <a:close/>
                </a:path>
              </a:pathLst>
            </a:custGeom>
            <a:ln w="3175">
              <a:solidFill>
                <a:srgbClr val="484F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74679" y="4043172"/>
              <a:ext cx="542544" cy="576071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10402316" y="5002148"/>
            <a:ext cx="13315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484F5C"/>
                </a:solidFill>
                <a:latin typeface="Segoe UI Light"/>
                <a:cs typeface="Segoe UI Light"/>
              </a:rPr>
              <a:t>2</a:t>
            </a:r>
            <a:r>
              <a:rPr sz="1800" b="0" spc="-5" dirty="0">
                <a:solidFill>
                  <a:srgbClr val="484F5C"/>
                </a:solidFill>
                <a:latin typeface="Segoe UI Light"/>
                <a:cs typeface="Segoe UI Light"/>
              </a:rPr>
              <a:t> </a:t>
            </a:r>
            <a:r>
              <a:rPr sz="1800" b="0" spc="-10" dirty="0">
                <a:solidFill>
                  <a:srgbClr val="484F5C"/>
                </a:solidFill>
                <a:latin typeface="Segoe UI Light"/>
                <a:cs typeface="Segoe UI Light"/>
              </a:rPr>
              <a:t>parrainages</a:t>
            </a:r>
            <a:endParaRPr sz="1800">
              <a:latin typeface="Segoe UI Light"/>
              <a:cs typeface="Segoe UI Light"/>
            </a:endParaRPr>
          </a:p>
          <a:p>
            <a:pPr marL="1270" algn="ctr">
              <a:lnSpc>
                <a:spcPct val="100000"/>
              </a:lnSpc>
            </a:pPr>
            <a:r>
              <a:rPr sz="1800" b="0" dirty="0">
                <a:solidFill>
                  <a:srgbClr val="484F5C"/>
                </a:solidFill>
                <a:latin typeface="Segoe UI Light"/>
                <a:cs typeface="Segoe UI Light"/>
              </a:rPr>
              <a:t>1</a:t>
            </a:r>
            <a:r>
              <a:rPr sz="1800" b="0" spc="-10" dirty="0">
                <a:solidFill>
                  <a:srgbClr val="484F5C"/>
                </a:solidFill>
                <a:latin typeface="Segoe UI Light"/>
                <a:cs typeface="Segoe UI Light"/>
              </a:rPr>
              <a:t> métier</a:t>
            </a:r>
            <a:endParaRPr sz="1800">
              <a:latin typeface="Segoe UI Light"/>
              <a:cs typeface="Segoe UI Light"/>
            </a:endParaRPr>
          </a:p>
          <a:p>
            <a:pPr marL="2540" algn="ctr">
              <a:lnSpc>
                <a:spcPct val="100000"/>
              </a:lnSpc>
            </a:pPr>
            <a:r>
              <a:rPr sz="1800" b="0" dirty="0">
                <a:solidFill>
                  <a:srgbClr val="484F5C"/>
                </a:solidFill>
                <a:latin typeface="Segoe UI Light"/>
                <a:cs typeface="Segoe UI Light"/>
              </a:rPr>
              <a:t>1</a:t>
            </a:r>
            <a:r>
              <a:rPr sz="1800" b="0" spc="5" dirty="0">
                <a:solidFill>
                  <a:srgbClr val="484F5C"/>
                </a:solidFill>
                <a:latin typeface="Segoe UI Light"/>
                <a:cs typeface="Segoe UI Light"/>
              </a:rPr>
              <a:t> </a:t>
            </a:r>
            <a:r>
              <a:rPr sz="1800" b="0" spc="-10" dirty="0">
                <a:solidFill>
                  <a:srgbClr val="484F5C"/>
                </a:solidFill>
                <a:latin typeface="Segoe UI Light"/>
                <a:cs typeface="Segoe UI Light"/>
              </a:rPr>
              <a:t>région</a:t>
            </a:r>
            <a:endParaRPr sz="180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99557" y="4690998"/>
            <a:ext cx="156591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CFA403"/>
                </a:solidFill>
                <a:latin typeface="Calibri"/>
                <a:cs typeface="Calibri"/>
              </a:rPr>
              <a:t>254</a:t>
            </a:r>
            <a:r>
              <a:rPr sz="1800" b="1" spc="-10" dirty="0">
                <a:solidFill>
                  <a:srgbClr val="CFA403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585858"/>
                </a:solidFill>
                <a:latin typeface="Calibri"/>
                <a:cs typeface="Calibri"/>
              </a:rPr>
              <a:t>adhérents 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spécialisés</a:t>
            </a:r>
            <a:r>
              <a:rPr sz="1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585858"/>
                </a:solidFill>
                <a:latin typeface="Calibri"/>
                <a:cs typeface="Calibri"/>
              </a:rPr>
              <a:t>dans 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le</a:t>
            </a:r>
            <a:r>
              <a:rPr sz="1800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domaine</a:t>
            </a:r>
            <a:r>
              <a:rPr sz="1800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sz="18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585858"/>
                </a:solidFill>
                <a:latin typeface="Calibri"/>
                <a:cs typeface="Calibri"/>
              </a:rPr>
              <a:t>la </a:t>
            </a:r>
            <a:r>
              <a:rPr sz="1800" spc="-10" dirty="0">
                <a:solidFill>
                  <a:srgbClr val="585858"/>
                </a:solidFill>
                <a:latin typeface="Calibri"/>
                <a:cs typeface="Calibri"/>
              </a:rPr>
              <a:t>restauration</a:t>
            </a:r>
            <a:r>
              <a:rPr sz="18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585858"/>
                </a:solidFill>
                <a:latin typeface="Calibri"/>
                <a:cs typeface="Calibri"/>
              </a:rPr>
              <a:t>du </a:t>
            </a:r>
            <a:r>
              <a:rPr sz="1800" spc="-10" dirty="0">
                <a:solidFill>
                  <a:srgbClr val="585858"/>
                </a:solidFill>
                <a:latin typeface="Calibri"/>
                <a:cs typeface="Calibri"/>
              </a:rPr>
              <a:t>patrimoine ancien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69502" y="4672076"/>
            <a:ext cx="14052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855" marR="5080" indent="-9779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CFA403"/>
                </a:solidFill>
                <a:latin typeface="Calibri"/>
                <a:cs typeface="Calibri"/>
              </a:rPr>
              <a:t>10 000</a:t>
            </a:r>
            <a:r>
              <a:rPr sz="1800" b="1" spc="10" dirty="0">
                <a:solidFill>
                  <a:srgbClr val="CFA403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585858"/>
                </a:solidFill>
                <a:latin typeface="Calibri"/>
                <a:cs typeface="Calibri"/>
              </a:rPr>
              <a:t>salariés compagnons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06278" y="4688840"/>
            <a:ext cx="14706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CFA403"/>
                </a:solidFill>
                <a:latin typeface="Calibri"/>
                <a:cs typeface="Calibri"/>
              </a:rPr>
              <a:t>1 000</a:t>
            </a:r>
            <a:r>
              <a:rPr sz="1800" b="1" spc="10" dirty="0">
                <a:solidFill>
                  <a:srgbClr val="CFA403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585858"/>
                </a:solidFill>
                <a:latin typeface="Calibri"/>
                <a:cs typeface="Calibri"/>
              </a:rPr>
              <a:t>apprentis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743186" y="3336157"/>
            <a:ext cx="1108075" cy="1287145"/>
            <a:chOff x="10743186" y="3336157"/>
            <a:chExt cx="1108075" cy="1287145"/>
          </a:xfrm>
        </p:grpSpPr>
        <p:sp>
          <p:nvSpPr>
            <p:cNvPr id="6" name="object 6"/>
            <p:cNvSpPr/>
            <p:nvPr/>
          </p:nvSpPr>
          <p:spPr>
            <a:xfrm>
              <a:off x="10743186" y="3336157"/>
              <a:ext cx="1108075" cy="1287145"/>
            </a:xfrm>
            <a:custGeom>
              <a:avLst/>
              <a:gdLst/>
              <a:ahLst/>
              <a:cxnLst/>
              <a:rect l="l" t="t" r="r" b="b"/>
              <a:pathLst>
                <a:path w="1108075" h="1287145">
                  <a:moveTo>
                    <a:pt x="557032" y="0"/>
                  </a:moveTo>
                  <a:lnTo>
                    <a:pt x="512300" y="972"/>
                  </a:lnTo>
                  <a:lnTo>
                    <a:pt x="467810" y="5532"/>
                  </a:lnTo>
                  <a:lnTo>
                    <a:pt x="423799" y="13675"/>
                  </a:lnTo>
                  <a:lnTo>
                    <a:pt x="380500" y="25396"/>
                  </a:lnTo>
                  <a:lnTo>
                    <a:pt x="338150" y="40689"/>
                  </a:lnTo>
                  <a:lnTo>
                    <a:pt x="296982" y="59550"/>
                  </a:lnTo>
                  <a:lnTo>
                    <a:pt x="257232" y="81973"/>
                  </a:lnTo>
                  <a:lnTo>
                    <a:pt x="219135" y="107954"/>
                  </a:lnTo>
                  <a:lnTo>
                    <a:pt x="182926" y="137486"/>
                  </a:lnTo>
                  <a:lnTo>
                    <a:pt x="148840" y="170566"/>
                  </a:lnTo>
                  <a:lnTo>
                    <a:pt x="117728" y="206475"/>
                  </a:lnTo>
                  <a:lnTo>
                    <a:pt x="90278" y="244302"/>
                  </a:lnTo>
                  <a:lnTo>
                    <a:pt x="66482" y="283812"/>
                  </a:lnTo>
                  <a:lnTo>
                    <a:pt x="46333" y="324770"/>
                  </a:lnTo>
                  <a:lnTo>
                    <a:pt x="29823" y="366941"/>
                  </a:lnTo>
                  <a:lnTo>
                    <a:pt x="16942" y="410091"/>
                  </a:lnTo>
                  <a:lnTo>
                    <a:pt x="7683" y="453984"/>
                  </a:lnTo>
                  <a:lnTo>
                    <a:pt x="2038" y="498385"/>
                  </a:lnTo>
                  <a:lnTo>
                    <a:pt x="0" y="543059"/>
                  </a:lnTo>
                  <a:lnTo>
                    <a:pt x="1558" y="587771"/>
                  </a:lnTo>
                  <a:lnTo>
                    <a:pt x="6707" y="632287"/>
                  </a:lnTo>
                  <a:lnTo>
                    <a:pt x="15436" y="676372"/>
                  </a:lnTo>
                  <a:lnTo>
                    <a:pt x="27740" y="719789"/>
                  </a:lnTo>
                  <a:lnTo>
                    <a:pt x="43608" y="762306"/>
                  </a:lnTo>
                  <a:lnTo>
                    <a:pt x="63034" y="803685"/>
                  </a:lnTo>
                  <a:lnTo>
                    <a:pt x="86008" y="843694"/>
                  </a:lnTo>
                  <a:lnTo>
                    <a:pt x="112524" y="882096"/>
                  </a:lnTo>
                  <a:lnTo>
                    <a:pt x="142572" y="918656"/>
                  </a:lnTo>
                  <a:lnTo>
                    <a:pt x="176145" y="953140"/>
                  </a:lnTo>
                  <a:lnTo>
                    <a:pt x="214329" y="988775"/>
                  </a:lnTo>
                  <a:lnTo>
                    <a:pt x="252986" y="1023901"/>
                  </a:lnTo>
                  <a:lnTo>
                    <a:pt x="292118" y="1058520"/>
                  </a:lnTo>
                  <a:lnTo>
                    <a:pt x="331723" y="1092633"/>
                  </a:lnTo>
                  <a:lnTo>
                    <a:pt x="371805" y="1126241"/>
                  </a:lnTo>
                  <a:lnTo>
                    <a:pt x="412362" y="1159346"/>
                  </a:lnTo>
                  <a:lnTo>
                    <a:pt x="453397" y="1191950"/>
                  </a:lnTo>
                  <a:lnTo>
                    <a:pt x="494909" y="1224054"/>
                  </a:lnTo>
                  <a:lnTo>
                    <a:pt x="536900" y="1255660"/>
                  </a:lnTo>
                  <a:lnTo>
                    <a:pt x="579370" y="1286769"/>
                  </a:lnTo>
                  <a:lnTo>
                    <a:pt x="619619" y="1253877"/>
                  </a:lnTo>
                  <a:lnTo>
                    <a:pt x="659363" y="1220505"/>
                  </a:lnTo>
                  <a:lnTo>
                    <a:pt x="698601" y="1186650"/>
                  </a:lnTo>
                  <a:lnTo>
                    <a:pt x="737332" y="1152314"/>
                  </a:lnTo>
                  <a:lnTo>
                    <a:pt x="775554" y="1117494"/>
                  </a:lnTo>
                  <a:lnTo>
                    <a:pt x="813265" y="1082190"/>
                  </a:lnTo>
                  <a:lnTo>
                    <a:pt x="850464" y="1046402"/>
                  </a:lnTo>
                  <a:lnTo>
                    <a:pt x="887149" y="1010129"/>
                  </a:lnTo>
                  <a:lnTo>
                    <a:pt x="923320" y="973369"/>
                  </a:lnTo>
                  <a:lnTo>
                    <a:pt x="958973" y="936122"/>
                  </a:lnTo>
                  <a:lnTo>
                    <a:pt x="990086" y="900232"/>
                  </a:lnTo>
                  <a:lnTo>
                    <a:pt x="1017536" y="862422"/>
                  </a:lnTo>
                  <a:lnTo>
                    <a:pt x="1041332" y="822927"/>
                  </a:lnTo>
                  <a:lnTo>
                    <a:pt x="1061481" y="781981"/>
                  </a:lnTo>
                  <a:lnTo>
                    <a:pt x="1077993" y="739821"/>
                  </a:lnTo>
                  <a:lnTo>
                    <a:pt x="1090876" y="696680"/>
                  </a:lnTo>
                  <a:lnTo>
                    <a:pt x="1100137" y="652793"/>
                  </a:lnTo>
                  <a:lnTo>
                    <a:pt x="1105785" y="608397"/>
                  </a:lnTo>
                  <a:lnTo>
                    <a:pt x="1107828" y="563724"/>
                  </a:lnTo>
                  <a:lnTo>
                    <a:pt x="1106274" y="519012"/>
                  </a:lnTo>
                  <a:lnTo>
                    <a:pt x="1101132" y="474494"/>
                  </a:lnTo>
                  <a:lnTo>
                    <a:pt x="1092409" y="430405"/>
                  </a:lnTo>
                  <a:lnTo>
                    <a:pt x="1080115" y="386981"/>
                  </a:lnTo>
                  <a:lnTo>
                    <a:pt x="1064256" y="344456"/>
                  </a:lnTo>
                  <a:lnTo>
                    <a:pt x="1044842" y="303066"/>
                  </a:lnTo>
                  <a:lnTo>
                    <a:pt x="1021881" y="263045"/>
                  </a:lnTo>
                  <a:lnTo>
                    <a:pt x="995381" y="224629"/>
                  </a:lnTo>
                  <a:lnTo>
                    <a:pt x="965349" y="188051"/>
                  </a:lnTo>
                  <a:lnTo>
                    <a:pt x="931795" y="153548"/>
                  </a:lnTo>
                  <a:lnTo>
                    <a:pt x="895448" y="121999"/>
                  </a:lnTo>
                  <a:lnTo>
                    <a:pt x="857230" y="94084"/>
                  </a:lnTo>
                  <a:lnTo>
                    <a:pt x="817375" y="69798"/>
                  </a:lnTo>
                  <a:lnTo>
                    <a:pt x="776118" y="49135"/>
                  </a:lnTo>
                  <a:lnTo>
                    <a:pt x="733694" y="32092"/>
                  </a:lnTo>
                  <a:lnTo>
                    <a:pt x="690339" y="18661"/>
                  </a:lnTo>
                  <a:lnTo>
                    <a:pt x="646287" y="8839"/>
                  </a:lnTo>
                  <a:lnTo>
                    <a:pt x="601773" y="2620"/>
                  </a:lnTo>
                  <a:lnTo>
                    <a:pt x="557032" y="0"/>
                  </a:lnTo>
                  <a:close/>
                </a:path>
              </a:pathLst>
            </a:custGeom>
            <a:solidFill>
              <a:srgbClr val="CFA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841735" y="3425951"/>
              <a:ext cx="911860" cy="962025"/>
            </a:xfrm>
            <a:custGeom>
              <a:avLst/>
              <a:gdLst/>
              <a:ahLst/>
              <a:cxnLst/>
              <a:rect l="l" t="t" r="r" b="b"/>
              <a:pathLst>
                <a:path w="911859" h="962025">
                  <a:moveTo>
                    <a:pt x="455675" y="0"/>
                  </a:moveTo>
                  <a:lnTo>
                    <a:pt x="409077" y="2482"/>
                  </a:lnTo>
                  <a:lnTo>
                    <a:pt x="363826" y="9768"/>
                  </a:lnTo>
                  <a:lnTo>
                    <a:pt x="320152" y="21616"/>
                  </a:lnTo>
                  <a:lnTo>
                    <a:pt x="278284" y="37784"/>
                  </a:lnTo>
                  <a:lnTo>
                    <a:pt x="238451" y="58031"/>
                  </a:lnTo>
                  <a:lnTo>
                    <a:pt x="200880" y="82115"/>
                  </a:lnTo>
                  <a:lnTo>
                    <a:pt x="165802" y="109794"/>
                  </a:lnTo>
                  <a:lnTo>
                    <a:pt x="133445" y="140827"/>
                  </a:lnTo>
                  <a:lnTo>
                    <a:pt x="104037" y="174971"/>
                  </a:lnTo>
                  <a:lnTo>
                    <a:pt x="77808" y="211987"/>
                  </a:lnTo>
                  <a:lnTo>
                    <a:pt x="54987" y="251630"/>
                  </a:lnTo>
                  <a:lnTo>
                    <a:pt x="35802" y="293661"/>
                  </a:lnTo>
                  <a:lnTo>
                    <a:pt x="20481" y="337837"/>
                  </a:lnTo>
                  <a:lnTo>
                    <a:pt x="9255" y="383917"/>
                  </a:lnTo>
                  <a:lnTo>
                    <a:pt x="2352" y="431659"/>
                  </a:lnTo>
                  <a:lnTo>
                    <a:pt x="0" y="480822"/>
                  </a:lnTo>
                  <a:lnTo>
                    <a:pt x="2352" y="529984"/>
                  </a:lnTo>
                  <a:lnTo>
                    <a:pt x="9255" y="577726"/>
                  </a:lnTo>
                  <a:lnTo>
                    <a:pt x="20481" y="623806"/>
                  </a:lnTo>
                  <a:lnTo>
                    <a:pt x="35802" y="667982"/>
                  </a:lnTo>
                  <a:lnTo>
                    <a:pt x="54987" y="710013"/>
                  </a:lnTo>
                  <a:lnTo>
                    <a:pt x="77808" y="749656"/>
                  </a:lnTo>
                  <a:lnTo>
                    <a:pt x="104037" y="786672"/>
                  </a:lnTo>
                  <a:lnTo>
                    <a:pt x="133445" y="820816"/>
                  </a:lnTo>
                  <a:lnTo>
                    <a:pt x="165802" y="851849"/>
                  </a:lnTo>
                  <a:lnTo>
                    <a:pt x="200880" y="879528"/>
                  </a:lnTo>
                  <a:lnTo>
                    <a:pt x="238451" y="903612"/>
                  </a:lnTo>
                  <a:lnTo>
                    <a:pt x="278284" y="923859"/>
                  </a:lnTo>
                  <a:lnTo>
                    <a:pt x="320152" y="940027"/>
                  </a:lnTo>
                  <a:lnTo>
                    <a:pt x="363826" y="951875"/>
                  </a:lnTo>
                  <a:lnTo>
                    <a:pt x="409077" y="959161"/>
                  </a:lnTo>
                  <a:lnTo>
                    <a:pt x="455675" y="961644"/>
                  </a:lnTo>
                  <a:lnTo>
                    <a:pt x="502274" y="959161"/>
                  </a:lnTo>
                  <a:lnTo>
                    <a:pt x="547525" y="951875"/>
                  </a:lnTo>
                  <a:lnTo>
                    <a:pt x="591199" y="940027"/>
                  </a:lnTo>
                  <a:lnTo>
                    <a:pt x="633067" y="923859"/>
                  </a:lnTo>
                  <a:lnTo>
                    <a:pt x="672900" y="903612"/>
                  </a:lnTo>
                  <a:lnTo>
                    <a:pt x="710471" y="879528"/>
                  </a:lnTo>
                  <a:lnTo>
                    <a:pt x="745549" y="851849"/>
                  </a:lnTo>
                  <a:lnTo>
                    <a:pt x="777906" y="820816"/>
                  </a:lnTo>
                  <a:lnTo>
                    <a:pt x="807314" y="786672"/>
                  </a:lnTo>
                  <a:lnTo>
                    <a:pt x="833543" y="749656"/>
                  </a:lnTo>
                  <a:lnTo>
                    <a:pt x="856364" y="710013"/>
                  </a:lnTo>
                  <a:lnTo>
                    <a:pt x="875549" y="667982"/>
                  </a:lnTo>
                  <a:lnTo>
                    <a:pt x="890870" y="623806"/>
                  </a:lnTo>
                  <a:lnTo>
                    <a:pt x="902096" y="577726"/>
                  </a:lnTo>
                  <a:lnTo>
                    <a:pt x="908999" y="529984"/>
                  </a:lnTo>
                  <a:lnTo>
                    <a:pt x="911352" y="480822"/>
                  </a:lnTo>
                  <a:lnTo>
                    <a:pt x="908999" y="431659"/>
                  </a:lnTo>
                  <a:lnTo>
                    <a:pt x="902096" y="383917"/>
                  </a:lnTo>
                  <a:lnTo>
                    <a:pt x="890870" y="337837"/>
                  </a:lnTo>
                  <a:lnTo>
                    <a:pt x="875549" y="293661"/>
                  </a:lnTo>
                  <a:lnTo>
                    <a:pt x="856364" y="251630"/>
                  </a:lnTo>
                  <a:lnTo>
                    <a:pt x="833543" y="211987"/>
                  </a:lnTo>
                  <a:lnTo>
                    <a:pt x="807314" y="174971"/>
                  </a:lnTo>
                  <a:lnTo>
                    <a:pt x="777906" y="140827"/>
                  </a:lnTo>
                  <a:lnTo>
                    <a:pt x="745549" y="109794"/>
                  </a:lnTo>
                  <a:lnTo>
                    <a:pt x="710471" y="82115"/>
                  </a:lnTo>
                  <a:lnTo>
                    <a:pt x="672900" y="58031"/>
                  </a:lnTo>
                  <a:lnTo>
                    <a:pt x="633067" y="37784"/>
                  </a:lnTo>
                  <a:lnTo>
                    <a:pt x="591199" y="21616"/>
                  </a:lnTo>
                  <a:lnTo>
                    <a:pt x="547525" y="9768"/>
                  </a:lnTo>
                  <a:lnTo>
                    <a:pt x="502274" y="2482"/>
                  </a:lnTo>
                  <a:lnTo>
                    <a:pt x="455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73739" y="3624071"/>
              <a:ext cx="694944" cy="5654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21211" y="3771899"/>
              <a:ext cx="512064" cy="417575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9024996" y="3373659"/>
            <a:ext cx="1068705" cy="1239520"/>
            <a:chOff x="9024996" y="3373659"/>
            <a:chExt cx="1068705" cy="1239520"/>
          </a:xfrm>
        </p:grpSpPr>
        <p:sp>
          <p:nvSpPr>
            <p:cNvPr id="11" name="object 11"/>
            <p:cNvSpPr/>
            <p:nvPr/>
          </p:nvSpPr>
          <p:spPr>
            <a:xfrm>
              <a:off x="9024996" y="3373659"/>
              <a:ext cx="1068705" cy="1239520"/>
            </a:xfrm>
            <a:custGeom>
              <a:avLst/>
              <a:gdLst/>
              <a:ahLst/>
              <a:cxnLst/>
              <a:rect l="l" t="t" r="r" b="b"/>
              <a:pathLst>
                <a:path w="1068704" h="1239520">
                  <a:moveTo>
                    <a:pt x="505988" y="0"/>
                  </a:moveTo>
                  <a:lnTo>
                    <a:pt x="460599" y="2085"/>
                  </a:lnTo>
                  <a:lnTo>
                    <a:pt x="415681" y="8025"/>
                  </a:lnTo>
                  <a:lnTo>
                    <a:pt x="371498" y="17818"/>
                  </a:lnTo>
                  <a:lnTo>
                    <a:pt x="328318" y="31464"/>
                  </a:lnTo>
                  <a:lnTo>
                    <a:pt x="286407" y="48960"/>
                  </a:lnTo>
                  <a:lnTo>
                    <a:pt x="246032" y="70308"/>
                  </a:lnTo>
                  <a:lnTo>
                    <a:pt x="207459" y="95506"/>
                  </a:lnTo>
                  <a:lnTo>
                    <a:pt x="170954" y="124553"/>
                  </a:lnTo>
                  <a:lnTo>
                    <a:pt x="136783" y="157448"/>
                  </a:lnTo>
                  <a:lnTo>
                    <a:pt x="105881" y="193414"/>
                  </a:lnTo>
                  <a:lnTo>
                    <a:pt x="78951" y="231496"/>
                  </a:lnTo>
                  <a:lnTo>
                    <a:pt x="55979" y="271428"/>
                  </a:lnTo>
                  <a:lnTo>
                    <a:pt x="36952" y="312943"/>
                  </a:lnTo>
                  <a:lnTo>
                    <a:pt x="21854" y="355776"/>
                  </a:lnTo>
                  <a:lnTo>
                    <a:pt x="10672" y="399660"/>
                  </a:lnTo>
                  <a:lnTo>
                    <a:pt x="3392" y="444329"/>
                  </a:lnTo>
                  <a:lnTo>
                    <a:pt x="0" y="489516"/>
                  </a:lnTo>
                  <a:lnTo>
                    <a:pt x="480" y="534955"/>
                  </a:lnTo>
                  <a:lnTo>
                    <a:pt x="4821" y="580380"/>
                  </a:lnTo>
                  <a:lnTo>
                    <a:pt x="13006" y="625525"/>
                  </a:lnTo>
                  <a:lnTo>
                    <a:pt x="25023" y="670123"/>
                  </a:lnTo>
                  <a:lnTo>
                    <a:pt x="40857" y="713908"/>
                  </a:lnTo>
                  <a:lnTo>
                    <a:pt x="60494" y="756614"/>
                  </a:lnTo>
                  <a:lnTo>
                    <a:pt x="83919" y="797975"/>
                  </a:lnTo>
                  <a:lnTo>
                    <a:pt x="111120" y="837723"/>
                  </a:lnTo>
                  <a:lnTo>
                    <a:pt x="142081" y="875594"/>
                  </a:lnTo>
                  <a:lnTo>
                    <a:pt x="176788" y="911320"/>
                  </a:lnTo>
                  <a:lnTo>
                    <a:pt x="214240" y="946284"/>
                  </a:lnTo>
                  <a:lnTo>
                    <a:pt x="252148" y="980768"/>
                  </a:lnTo>
                  <a:lnTo>
                    <a:pt x="290510" y="1014773"/>
                  </a:lnTo>
                  <a:lnTo>
                    <a:pt x="329324" y="1048297"/>
                  </a:lnTo>
                  <a:lnTo>
                    <a:pt x="368590" y="1081341"/>
                  </a:lnTo>
                  <a:lnTo>
                    <a:pt x="408305" y="1113905"/>
                  </a:lnTo>
                  <a:lnTo>
                    <a:pt x="448468" y="1145989"/>
                  </a:lnTo>
                  <a:lnTo>
                    <a:pt x="489078" y="1177593"/>
                  </a:lnTo>
                  <a:lnTo>
                    <a:pt x="530133" y="1208717"/>
                  </a:lnTo>
                  <a:lnTo>
                    <a:pt x="571631" y="1239361"/>
                  </a:lnTo>
                  <a:lnTo>
                    <a:pt x="609899" y="1208416"/>
                  </a:lnTo>
                  <a:lnTo>
                    <a:pt x="647664" y="1176999"/>
                  </a:lnTo>
                  <a:lnTo>
                    <a:pt x="684925" y="1145109"/>
                  </a:lnTo>
                  <a:lnTo>
                    <a:pt x="721684" y="1112747"/>
                  </a:lnTo>
                  <a:lnTo>
                    <a:pt x="757940" y="1079912"/>
                  </a:lnTo>
                  <a:lnTo>
                    <a:pt x="793693" y="1046605"/>
                  </a:lnTo>
                  <a:lnTo>
                    <a:pt x="828943" y="1012826"/>
                  </a:lnTo>
                  <a:lnTo>
                    <a:pt x="863691" y="978574"/>
                  </a:lnTo>
                  <a:lnTo>
                    <a:pt x="897935" y="943850"/>
                  </a:lnTo>
                  <a:lnTo>
                    <a:pt x="931676" y="908653"/>
                  </a:lnTo>
                  <a:lnTo>
                    <a:pt x="962579" y="872687"/>
                  </a:lnTo>
                  <a:lnTo>
                    <a:pt x="989512" y="834605"/>
                  </a:lnTo>
                  <a:lnTo>
                    <a:pt x="1012489" y="794673"/>
                  </a:lnTo>
                  <a:lnTo>
                    <a:pt x="1031522" y="753157"/>
                  </a:lnTo>
                  <a:lnTo>
                    <a:pt x="1046627" y="710324"/>
                  </a:lnTo>
                  <a:lnTo>
                    <a:pt x="1057815" y="666440"/>
                  </a:lnTo>
                  <a:lnTo>
                    <a:pt x="1065103" y="621772"/>
                  </a:lnTo>
                  <a:lnTo>
                    <a:pt x="1068502" y="576585"/>
                  </a:lnTo>
                  <a:lnTo>
                    <a:pt x="1068027" y="531145"/>
                  </a:lnTo>
                  <a:lnTo>
                    <a:pt x="1063691" y="485720"/>
                  </a:lnTo>
                  <a:lnTo>
                    <a:pt x="1055508" y="440575"/>
                  </a:lnTo>
                  <a:lnTo>
                    <a:pt x="1043493" y="395977"/>
                  </a:lnTo>
                  <a:lnTo>
                    <a:pt x="1027658" y="352192"/>
                  </a:lnTo>
                  <a:lnTo>
                    <a:pt x="1008017" y="309486"/>
                  </a:lnTo>
                  <a:lnTo>
                    <a:pt x="984584" y="268126"/>
                  </a:lnTo>
                  <a:lnTo>
                    <a:pt x="957373" y="228377"/>
                  </a:lnTo>
                  <a:lnTo>
                    <a:pt x="926398" y="190507"/>
                  </a:lnTo>
                  <a:lnTo>
                    <a:pt x="891671" y="154781"/>
                  </a:lnTo>
                  <a:lnTo>
                    <a:pt x="854042" y="122146"/>
                  </a:lnTo>
                  <a:lnTo>
                    <a:pt x="814486" y="93373"/>
                  </a:lnTo>
                  <a:lnTo>
                    <a:pt x="773268" y="68460"/>
                  </a:lnTo>
                  <a:lnTo>
                    <a:pt x="730655" y="47406"/>
                  </a:lnTo>
                  <a:lnTo>
                    <a:pt x="686913" y="30210"/>
                  </a:lnTo>
                  <a:lnTo>
                    <a:pt x="642309" y="16873"/>
                  </a:lnTo>
                  <a:lnTo>
                    <a:pt x="597109" y="7392"/>
                  </a:lnTo>
                  <a:lnTo>
                    <a:pt x="551580" y="1768"/>
                  </a:lnTo>
                  <a:lnTo>
                    <a:pt x="505988" y="0"/>
                  </a:lnTo>
                  <a:close/>
                </a:path>
              </a:pathLst>
            </a:custGeom>
            <a:solidFill>
              <a:srgbClr val="CFA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111996" y="3451859"/>
              <a:ext cx="894715" cy="909955"/>
            </a:xfrm>
            <a:custGeom>
              <a:avLst/>
              <a:gdLst/>
              <a:ahLst/>
              <a:cxnLst/>
              <a:rect l="l" t="t" r="r" b="b"/>
              <a:pathLst>
                <a:path w="894715" h="909954">
                  <a:moveTo>
                    <a:pt x="447294" y="0"/>
                  </a:moveTo>
                  <a:lnTo>
                    <a:pt x="398559" y="2669"/>
                  </a:lnTo>
                  <a:lnTo>
                    <a:pt x="351344" y="10494"/>
                  </a:lnTo>
                  <a:lnTo>
                    <a:pt x="305921" y="23195"/>
                  </a:lnTo>
                  <a:lnTo>
                    <a:pt x="262563" y="40495"/>
                  </a:lnTo>
                  <a:lnTo>
                    <a:pt x="221544" y="62117"/>
                  </a:lnTo>
                  <a:lnTo>
                    <a:pt x="183136" y="87782"/>
                  </a:lnTo>
                  <a:lnTo>
                    <a:pt x="147611" y="117213"/>
                  </a:lnTo>
                  <a:lnTo>
                    <a:pt x="115244" y="150133"/>
                  </a:lnTo>
                  <a:lnTo>
                    <a:pt x="86307" y="186263"/>
                  </a:lnTo>
                  <a:lnTo>
                    <a:pt x="61072" y="225326"/>
                  </a:lnTo>
                  <a:lnTo>
                    <a:pt x="39814" y="267044"/>
                  </a:lnTo>
                  <a:lnTo>
                    <a:pt x="22805" y="311139"/>
                  </a:lnTo>
                  <a:lnTo>
                    <a:pt x="10317" y="357335"/>
                  </a:lnTo>
                  <a:lnTo>
                    <a:pt x="2624" y="405352"/>
                  </a:lnTo>
                  <a:lnTo>
                    <a:pt x="0" y="454913"/>
                  </a:lnTo>
                  <a:lnTo>
                    <a:pt x="2624" y="504475"/>
                  </a:lnTo>
                  <a:lnTo>
                    <a:pt x="10317" y="552492"/>
                  </a:lnTo>
                  <a:lnTo>
                    <a:pt x="22805" y="598688"/>
                  </a:lnTo>
                  <a:lnTo>
                    <a:pt x="39814" y="642783"/>
                  </a:lnTo>
                  <a:lnTo>
                    <a:pt x="61072" y="684501"/>
                  </a:lnTo>
                  <a:lnTo>
                    <a:pt x="86307" y="723564"/>
                  </a:lnTo>
                  <a:lnTo>
                    <a:pt x="115244" y="759694"/>
                  </a:lnTo>
                  <a:lnTo>
                    <a:pt x="147611" y="792614"/>
                  </a:lnTo>
                  <a:lnTo>
                    <a:pt x="183136" y="822045"/>
                  </a:lnTo>
                  <a:lnTo>
                    <a:pt x="221544" y="847710"/>
                  </a:lnTo>
                  <a:lnTo>
                    <a:pt x="262563" y="869332"/>
                  </a:lnTo>
                  <a:lnTo>
                    <a:pt x="305921" y="886632"/>
                  </a:lnTo>
                  <a:lnTo>
                    <a:pt x="351344" y="899333"/>
                  </a:lnTo>
                  <a:lnTo>
                    <a:pt x="398559" y="907158"/>
                  </a:lnTo>
                  <a:lnTo>
                    <a:pt x="447294" y="909827"/>
                  </a:lnTo>
                  <a:lnTo>
                    <a:pt x="496028" y="907158"/>
                  </a:lnTo>
                  <a:lnTo>
                    <a:pt x="543243" y="899333"/>
                  </a:lnTo>
                  <a:lnTo>
                    <a:pt x="588666" y="886632"/>
                  </a:lnTo>
                  <a:lnTo>
                    <a:pt x="632024" y="869332"/>
                  </a:lnTo>
                  <a:lnTo>
                    <a:pt x="673043" y="847710"/>
                  </a:lnTo>
                  <a:lnTo>
                    <a:pt x="711451" y="822045"/>
                  </a:lnTo>
                  <a:lnTo>
                    <a:pt x="746976" y="792614"/>
                  </a:lnTo>
                  <a:lnTo>
                    <a:pt x="779343" y="759694"/>
                  </a:lnTo>
                  <a:lnTo>
                    <a:pt x="808280" y="723564"/>
                  </a:lnTo>
                  <a:lnTo>
                    <a:pt x="833515" y="684501"/>
                  </a:lnTo>
                  <a:lnTo>
                    <a:pt x="854773" y="642783"/>
                  </a:lnTo>
                  <a:lnTo>
                    <a:pt x="871782" y="598688"/>
                  </a:lnTo>
                  <a:lnTo>
                    <a:pt x="884270" y="552492"/>
                  </a:lnTo>
                  <a:lnTo>
                    <a:pt x="891963" y="504475"/>
                  </a:lnTo>
                  <a:lnTo>
                    <a:pt x="894587" y="454913"/>
                  </a:lnTo>
                  <a:lnTo>
                    <a:pt x="891963" y="405352"/>
                  </a:lnTo>
                  <a:lnTo>
                    <a:pt x="884270" y="357335"/>
                  </a:lnTo>
                  <a:lnTo>
                    <a:pt x="871782" y="311139"/>
                  </a:lnTo>
                  <a:lnTo>
                    <a:pt x="854773" y="267044"/>
                  </a:lnTo>
                  <a:lnTo>
                    <a:pt x="833515" y="225326"/>
                  </a:lnTo>
                  <a:lnTo>
                    <a:pt x="808280" y="186263"/>
                  </a:lnTo>
                  <a:lnTo>
                    <a:pt x="779343" y="150133"/>
                  </a:lnTo>
                  <a:lnTo>
                    <a:pt x="746976" y="117213"/>
                  </a:lnTo>
                  <a:lnTo>
                    <a:pt x="711451" y="87782"/>
                  </a:lnTo>
                  <a:lnTo>
                    <a:pt x="673043" y="62117"/>
                  </a:lnTo>
                  <a:lnTo>
                    <a:pt x="632024" y="40495"/>
                  </a:lnTo>
                  <a:lnTo>
                    <a:pt x="588666" y="23195"/>
                  </a:lnTo>
                  <a:lnTo>
                    <a:pt x="543243" y="10494"/>
                  </a:lnTo>
                  <a:lnTo>
                    <a:pt x="496028" y="2669"/>
                  </a:lnTo>
                  <a:lnTo>
                    <a:pt x="4472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12580" y="3596639"/>
              <a:ext cx="693420" cy="56540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5810718" y="3343159"/>
            <a:ext cx="1097280" cy="1271905"/>
            <a:chOff x="5810718" y="3343159"/>
            <a:chExt cx="1097280" cy="1271905"/>
          </a:xfrm>
        </p:grpSpPr>
        <p:sp>
          <p:nvSpPr>
            <p:cNvPr id="15" name="object 15"/>
            <p:cNvSpPr/>
            <p:nvPr/>
          </p:nvSpPr>
          <p:spPr>
            <a:xfrm>
              <a:off x="5810718" y="3343159"/>
              <a:ext cx="1097280" cy="1271905"/>
            </a:xfrm>
            <a:custGeom>
              <a:avLst/>
              <a:gdLst/>
              <a:ahLst/>
              <a:cxnLst/>
              <a:rect l="l" t="t" r="r" b="b"/>
              <a:pathLst>
                <a:path w="1097279" h="1271904">
                  <a:moveTo>
                    <a:pt x="542528" y="0"/>
                  </a:moveTo>
                  <a:lnTo>
                    <a:pt x="498266" y="230"/>
                  </a:lnTo>
                  <a:lnTo>
                    <a:pt x="454304" y="4010"/>
                  </a:lnTo>
                  <a:lnTo>
                    <a:pt x="410872" y="11340"/>
                  </a:lnTo>
                  <a:lnTo>
                    <a:pt x="368205" y="22216"/>
                  </a:lnTo>
                  <a:lnTo>
                    <a:pt x="326534" y="36639"/>
                  </a:lnTo>
                  <a:lnTo>
                    <a:pt x="286092" y="54608"/>
                  </a:lnTo>
                  <a:lnTo>
                    <a:pt x="247111" y="76121"/>
                  </a:lnTo>
                  <a:lnTo>
                    <a:pt x="209825" y="101177"/>
                  </a:lnTo>
                  <a:lnTo>
                    <a:pt x="174465" y="129775"/>
                  </a:lnTo>
                  <a:lnTo>
                    <a:pt x="141263" y="161913"/>
                  </a:lnTo>
                  <a:lnTo>
                    <a:pt x="111052" y="196877"/>
                  </a:lnTo>
                  <a:lnTo>
                    <a:pt x="84496" y="233795"/>
                  </a:lnTo>
                  <a:lnTo>
                    <a:pt x="61586" y="272436"/>
                  </a:lnTo>
                  <a:lnTo>
                    <a:pt x="42309" y="312567"/>
                  </a:lnTo>
                  <a:lnTo>
                    <a:pt x="26652" y="353956"/>
                  </a:lnTo>
                  <a:lnTo>
                    <a:pt x="14605" y="396371"/>
                  </a:lnTo>
                  <a:lnTo>
                    <a:pt x="6155" y="439579"/>
                  </a:lnTo>
                  <a:lnTo>
                    <a:pt x="1291" y="483349"/>
                  </a:lnTo>
                  <a:lnTo>
                    <a:pt x="0" y="527449"/>
                  </a:lnTo>
                  <a:lnTo>
                    <a:pt x="2270" y="571645"/>
                  </a:lnTo>
                  <a:lnTo>
                    <a:pt x="8090" y="615706"/>
                  </a:lnTo>
                  <a:lnTo>
                    <a:pt x="17448" y="659400"/>
                  </a:lnTo>
                  <a:lnTo>
                    <a:pt x="30332" y="702495"/>
                  </a:lnTo>
                  <a:lnTo>
                    <a:pt x="46730" y="744758"/>
                  </a:lnTo>
                  <a:lnTo>
                    <a:pt x="66630" y="785957"/>
                  </a:lnTo>
                  <a:lnTo>
                    <a:pt x="90021" y="825860"/>
                  </a:lnTo>
                  <a:lnTo>
                    <a:pt x="116889" y="864234"/>
                  </a:lnTo>
                  <a:lnTo>
                    <a:pt x="147225" y="900849"/>
                  </a:lnTo>
                  <a:lnTo>
                    <a:pt x="181014" y="935470"/>
                  </a:lnTo>
                  <a:lnTo>
                    <a:pt x="219385" y="971304"/>
                  </a:lnTo>
                  <a:lnTo>
                    <a:pt x="258220" y="1006642"/>
                  </a:lnTo>
                  <a:lnTo>
                    <a:pt x="297520" y="1041487"/>
                  </a:lnTo>
                  <a:lnTo>
                    <a:pt x="337285" y="1075839"/>
                  </a:lnTo>
                  <a:lnTo>
                    <a:pt x="377515" y="1109699"/>
                  </a:lnTo>
                  <a:lnTo>
                    <a:pt x="418210" y="1143067"/>
                  </a:lnTo>
                  <a:lnTo>
                    <a:pt x="459369" y="1175944"/>
                  </a:lnTo>
                  <a:lnTo>
                    <a:pt x="500993" y="1208332"/>
                  </a:lnTo>
                  <a:lnTo>
                    <a:pt x="543083" y="1240230"/>
                  </a:lnTo>
                  <a:lnTo>
                    <a:pt x="585636" y="1271639"/>
                  </a:lnTo>
                  <a:lnTo>
                    <a:pt x="624963" y="1239811"/>
                  </a:lnTo>
                  <a:lnTo>
                    <a:pt x="663772" y="1207494"/>
                  </a:lnTo>
                  <a:lnTo>
                    <a:pt x="702062" y="1174690"/>
                  </a:lnTo>
                  <a:lnTo>
                    <a:pt x="739835" y="1141398"/>
                  </a:lnTo>
                  <a:lnTo>
                    <a:pt x="777089" y="1107619"/>
                  </a:lnTo>
                  <a:lnTo>
                    <a:pt x="813825" y="1073352"/>
                  </a:lnTo>
                  <a:lnTo>
                    <a:pt x="850043" y="1038597"/>
                  </a:lnTo>
                  <a:lnTo>
                    <a:pt x="885742" y="1003355"/>
                  </a:lnTo>
                  <a:lnTo>
                    <a:pt x="920924" y="967624"/>
                  </a:lnTo>
                  <a:lnTo>
                    <a:pt x="955587" y="931406"/>
                  </a:lnTo>
                  <a:lnTo>
                    <a:pt x="985799" y="896461"/>
                  </a:lnTo>
                  <a:lnTo>
                    <a:pt x="1012354" y="859557"/>
                  </a:lnTo>
                  <a:lnTo>
                    <a:pt x="1035265" y="820926"/>
                  </a:lnTo>
                  <a:lnTo>
                    <a:pt x="1054543" y="780803"/>
                  </a:lnTo>
                  <a:lnTo>
                    <a:pt x="1070201" y="739418"/>
                  </a:lnTo>
                  <a:lnTo>
                    <a:pt x="1082250" y="697005"/>
                  </a:lnTo>
                  <a:lnTo>
                    <a:pt x="1090702" y="653796"/>
                  </a:lnTo>
                  <a:lnTo>
                    <a:pt x="1095570" y="610024"/>
                  </a:lnTo>
                  <a:lnTo>
                    <a:pt x="1096865" y="565921"/>
                  </a:lnTo>
                  <a:lnTo>
                    <a:pt x="1094599" y="521720"/>
                  </a:lnTo>
                  <a:lnTo>
                    <a:pt x="1088785" y="477653"/>
                  </a:lnTo>
                  <a:lnTo>
                    <a:pt x="1079435" y="433952"/>
                  </a:lnTo>
                  <a:lnTo>
                    <a:pt x="1066559" y="390851"/>
                  </a:lnTo>
                  <a:lnTo>
                    <a:pt x="1050172" y="348582"/>
                  </a:lnTo>
                  <a:lnTo>
                    <a:pt x="1030283" y="307377"/>
                  </a:lnTo>
                  <a:lnTo>
                    <a:pt x="1006906" y="267468"/>
                  </a:lnTo>
                  <a:lnTo>
                    <a:pt x="980053" y="229089"/>
                  </a:lnTo>
                  <a:lnTo>
                    <a:pt x="949734" y="192472"/>
                  </a:lnTo>
                  <a:lnTo>
                    <a:pt x="915963" y="157849"/>
                  </a:lnTo>
                  <a:lnTo>
                    <a:pt x="879476" y="126082"/>
                  </a:lnTo>
                  <a:lnTo>
                    <a:pt x="841194" y="97874"/>
                  </a:lnTo>
                  <a:lnTo>
                    <a:pt x="801351" y="73224"/>
                  </a:lnTo>
                  <a:lnTo>
                    <a:pt x="760180" y="52133"/>
                  </a:lnTo>
                  <a:lnTo>
                    <a:pt x="717912" y="34598"/>
                  </a:lnTo>
                  <a:lnTo>
                    <a:pt x="674780" y="20618"/>
                  </a:lnTo>
                  <a:lnTo>
                    <a:pt x="631017" y="10192"/>
                  </a:lnTo>
                  <a:lnTo>
                    <a:pt x="586856" y="3320"/>
                  </a:lnTo>
                  <a:lnTo>
                    <a:pt x="542528" y="0"/>
                  </a:lnTo>
                  <a:close/>
                </a:path>
              </a:pathLst>
            </a:custGeom>
            <a:solidFill>
              <a:srgbClr val="CFA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900928" y="3438144"/>
              <a:ext cx="916305" cy="935990"/>
            </a:xfrm>
            <a:custGeom>
              <a:avLst/>
              <a:gdLst/>
              <a:ahLst/>
              <a:cxnLst/>
              <a:rect l="l" t="t" r="r" b="b"/>
              <a:pathLst>
                <a:path w="916304" h="935989">
                  <a:moveTo>
                    <a:pt x="457962" y="0"/>
                  </a:moveTo>
                  <a:lnTo>
                    <a:pt x="411128" y="2415"/>
                  </a:lnTo>
                  <a:lnTo>
                    <a:pt x="365649" y="9503"/>
                  </a:lnTo>
                  <a:lnTo>
                    <a:pt x="321756" y="21030"/>
                  </a:lnTo>
                  <a:lnTo>
                    <a:pt x="279677" y="36760"/>
                  </a:lnTo>
                  <a:lnTo>
                    <a:pt x="239644" y="56459"/>
                  </a:lnTo>
                  <a:lnTo>
                    <a:pt x="201885" y="79891"/>
                  </a:lnTo>
                  <a:lnTo>
                    <a:pt x="166631" y="106822"/>
                  </a:lnTo>
                  <a:lnTo>
                    <a:pt x="134111" y="137017"/>
                  </a:lnTo>
                  <a:lnTo>
                    <a:pt x="104557" y="170240"/>
                  </a:lnTo>
                  <a:lnTo>
                    <a:pt x="78197" y="206257"/>
                  </a:lnTo>
                  <a:lnTo>
                    <a:pt x="55261" y="244832"/>
                  </a:lnTo>
                  <a:lnTo>
                    <a:pt x="35980" y="285732"/>
                  </a:lnTo>
                  <a:lnTo>
                    <a:pt x="20584" y="328720"/>
                  </a:lnTo>
                  <a:lnTo>
                    <a:pt x="9301" y="373562"/>
                  </a:lnTo>
                  <a:lnTo>
                    <a:pt x="2363" y="420023"/>
                  </a:lnTo>
                  <a:lnTo>
                    <a:pt x="0" y="467867"/>
                  </a:lnTo>
                  <a:lnTo>
                    <a:pt x="2363" y="515712"/>
                  </a:lnTo>
                  <a:lnTo>
                    <a:pt x="9301" y="562173"/>
                  </a:lnTo>
                  <a:lnTo>
                    <a:pt x="20584" y="607015"/>
                  </a:lnTo>
                  <a:lnTo>
                    <a:pt x="35980" y="650003"/>
                  </a:lnTo>
                  <a:lnTo>
                    <a:pt x="55261" y="690903"/>
                  </a:lnTo>
                  <a:lnTo>
                    <a:pt x="78197" y="729478"/>
                  </a:lnTo>
                  <a:lnTo>
                    <a:pt x="104557" y="765495"/>
                  </a:lnTo>
                  <a:lnTo>
                    <a:pt x="134112" y="798718"/>
                  </a:lnTo>
                  <a:lnTo>
                    <a:pt x="166631" y="828913"/>
                  </a:lnTo>
                  <a:lnTo>
                    <a:pt x="201885" y="855844"/>
                  </a:lnTo>
                  <a:lnTo>
                    <a:pt x="239644" y="879276"/>
                  </a:lnTo>
                  <a:lnTo>
                    <a:pt x="279677" y="898975"/>
                  </a:lnTo>
                  <a:lnTo>
                    <a:pt x="321756" y="914705"/>
                  </a:lnTo>
                  <a:lnTo>
                    <a:pt x="365649" y="926232"/>
                  </a:lnTo>
                  <a:lnTo>
                    <a:pt x="411128" y="933320"/>
                  </a:lnTo>
                  <a:lnTo>
                    <a:pt x="457962" y="935735"/>
                  </a:lnTo>
                  <a:lnTo>
                    <a:pt x="504795" y="933320"/>
                  </a:lnTo>
                  <a:lnTo>
                    <a:pt x="550274" y="926232"/>
                  </a:lnTo>
                  <a:lnTo>
                    <a:pt x="594167" y="914705"/>
                  </a:lnTo>
                  <a:lnTo>
                    <a:pt x="636246" y="898975"/>
                  </a:lnTo>
                  <a:lnTo>
                    <a:pt x="676279" y="879276"/>
                  </a:lnTo>
                  <a:lnTo>
                    <a:pt x="714038" y="855844"/>
                  </a:lnTo>
                  <a:lnTo>
                    <a:pt x="749292" y="828913"/>
                  </a:lnTo>
                  <a:lnTo>
                    <a:pt x="781811" y="798718"/>
                  </a:lnTo>
                  <a:lnTo>
                    <a:pt x="811366" y="765495"/>
                  </a:lnTo>
                  <a:lnTo>
                    <a:pt x="837726" y="729478"/>
                  </a:lnTo>
                  <a:lnTo>
                    <a:pt x="860662" y="690903"/>
                  </a:lnTo>
                  <a:lnTo>
                    <a:pt x="879943" y="650003"/>
                  </a:lnTo>
                  <a:lnTo>
                    <a:pt x="895339" y="607015"/>
                  </a:lnTo>
                  <a:lnTo>
                    <a:pt x="906622" y="562173"/>
                  </a:lnTo>
                  <a:lnTo>
                    <a:pt x="913560" y="515712"/>
                  </a:lnTo>
                  <a:lnTo>
                    <a:pt x="915924" y="467867"/>
                  </a:lnTo>
                  <a:lnTo>
                    <a:pt x="913560" y="420023"/>
                  </a:lnTo>
                  <a:lnTo>
                    <a:pt x="906622" y="373562"/>
                  </a:lnTo>
                  <a:lnTo>
                    <a:pt x="895339" y="328720"/>
                  </a:lnTo>
                  <a:lnTo>
                    <a:pt x="879943" y="285732"/>
                  </a:lnTo>
                  <a:lnTo>
                    <a:pt x="860662" y="244832"/>
                  </a:lnTo>
                  <a:lnTo>
                    <a:pt x="837726" y="206257"/>
                  </a:lnTo>
                  <a:lnTo>
                    <a:pt x="811366" y="170240"/>
                  </a:lnTo>
                  <a:lnTo>
                    <a:pt x="781812" y="137017"/>
                  </a:lnTo>
                  <a:lnTo>
                    <a:pt x="749292" y="106822"/>
                  </a:lnTo>
                  <a:lnTo>
                    <a:pt x="714038" y="79891"/>
                  </a:lnTo>
                  <a:lnTo>
                    <a:pt x="676279" y="56459"/>
                  </a:lnTo>
                  <a:lnTo>
                    <a:pt x="636246" y="36760"/>
                  </a:lnTo>
                  <a:lnTo>
                    <a:pt x="594167" y="21030"/>
                  </a:lnTo>
                  <a:lnTo>
                    <a:pt x="550274" y="9503"/>
                  </a:lnTo>
                  <a:lnTo>
                    <a:pt x="504795" y="2415"/>
                  </a:lnTo>
                  <a:lnTo>
                    <a:pt x="4579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27420" y="3666744"/>
              <a:ext cx="704087" cy="446531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60080" y="79247"/>
            <a:ext cx="3541014" cy="2946654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772659" y="474674"/>
            <a:ext cx="287147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484F5C"/>
                </a:solidFill>
                <a:latin typeface="Segoe UI Semibold"/>
                <a:cs typeface="Segoe UI Semibold"/>
              </a:rPr>
              <a:t>Le</a:t>
            </a:r>
            <a:r>
              <a:rPr sz="2800" b="1" spc="-95" dirty="0">
                <a:solidFill>
                  <a:srgbClr val="484F5C"/>
                </a:solidFill>
                <a:latin typeface="Segoe UI Semibold"/>
                <a:cs typeface="Segoe UI Semibold"/>
              </a:rPr>
              <a:t> </a:t>
            </a:r>
            <a:r>
              <a:rPr sz="2800" b="1" dirty="0">
                <a:solidFill>
                  <a:srgbClr val="484F5C"/>
                </a:solidFill>
                <a:latin typeface="Segoe UI Semibold"/>
                <a:cs typeface="Segoe UI Semibold"/>
              </a:rPr>
              <a:t>syndicat</a:t>
            </a:r>
            <a:r>
              <a:rPr sz="2800" b="1" spc="-55" dirty="0">
                <a:solidFill>
                  <a:srgbClr val="484F5C"/>
                </a:solidFill>
                <a:latin typeface="Segoe UI Semibold"/>
                <a:cs typeface="Segoe UI Semibold"/>
              </a:rPr>
              <a:t> </a:t>
            </a:r>
            <a:r>
              <a:rPr sz="2800" b="1" spc="-25" dirty="0">
                <a:solidFill>
                  <a:srgbClr val="484F5C"/>
                </a:solidFill>
                <a:latin typeface="Segoe UI Semibold"/>
                <a:cs typeface="Segoe UI Semibold"/>
              </a:rPr>
              <a:t>des </a:t>
            </a:r>
            <a:r>
              <a:rPr sz="2800" b="1" spc="-10" dirty="0">
                <a:solidFill>
                  <a:srgbClr val="484F5C"/>
                </a:solidFill>
                <a:latin typeface="Segoe UI Semibold"/>
                <a:cs typeface="Segoe UI Semibold"/>
              </a:rPr>
              <a:t>professionnels</a:t>
            </a:r>
            <a:r>
              <a:rPr sz="2800" b="1" spc="-105" dirty="0">
                <a:solidFill>
                  <a:srgbClr val="484F5C"/>
                </a:solidFill>
                <a:latin typeface="Segoe UI Semibold"/>
                <a:cs typeface="Segoe UI Semibold"/>
              </a:rPr>
              <a:t> </a:t>
            </a:r>
            <a:r>
              <a:rPr sz="2800" b="1" spc="-25" dirty="0">
                <a:solidFill>
                  <a:srgbClr val="484F5C"/>
                </a:solidFill>
                <a:latin typeface="Segoe UI Semibold"/>
                <a:cs typeface="Segoe UI Semibold"/>
              </a:rPr>
              <a:t>du </a:t>
            </a:r>
            <a:r>
              <a:rPr sz="2800" b="1" spc="-10" dirty="0">
                <a:solidFill>
                  <a:srgbClr val="484F5C"/>
                </a:solidFill>
                <a:latin typeface="Segoe UI Semibold"/>
                <a:cs typeface="Segoe UI Semibold"/>
              </a:rPr>
              <a:t>patrimoine</a:t>
            </a:r>
            <a:endParaRPr sz="2800">
              <a:latin typeface="Segoe UI Semibold"/>
              <a:cs typeface="Segoe UI Semibold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0" y="0"/>
            <a:ext cx="4749165" cy="6896100"/>
            <a:chOff x="0" y="0"/>
            <a:chExt cx="4749165" cy="6896100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3983735" cy="685799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43255" y="3104388"/>
              <a:ext cx="4567555" cy="3754120"/>
            </a:xfrm>
            <a:custGeom>
              <a:avLst/>
              <a:gdLst/>
              <a:ahLst/>
              <a:cxnLst/>
              <a:rect l="l" t="t" r="r" b="b"/>
              <a:pathLst>
                <a:path w="4567555" h="3754120">
                  <a:moveTo>
                    <a:pt x="2283714" y="0"/>
                  </a:moveTo>
                  <a:lnTo>
                    <a:pt x="2235323" y="498"/>
                  </a:lnTo>
                  <a:lnTo>
                    <a:pt x="2187178" y="1989"/>
                  </a:lnTo>
                  <a:lnTo>
                    <a:pt x="2139288" y="4461"/>
                  </a:lnTo>
                  <a:lnTo>
                    <a:pt x="2091663" y="7904"/>
                  </a:lnTo>
                  <a:lnTo>
                    <a:pt x="2044313" y="12310"/>
                  </a:lnTo>
                  <a:lnTo>
                    <a:pt x="1997249" y="17667"/>
                  </a:lnTo>
                  <a:lnTo>
                    <a:pt x="1950479" y="23967"/>
                  </a:lnTo>
                  <a:lnTo>
                    <a:pt x="1904015" y="31199"/>
                  </a:lnTo>
                  <a:lnTo>
                    <a:pt x="1857865" y="39354"/>
                  </a:lnTo>
                  <a:lnTo>
                    <a:pt x="1812040" y="48421"/>
                  </a:lnTo>
                  <a:lnTo>
                    <a:pt x="1766549" y="58391"/>
                  </a:lnTo>
                  <a:lnTo>
                    <a:pt x="1721403" y="69254"/>
                  </a:lnTo>
                  <a:lnTo>
                    <a:pt x="1676611" y="81001"/>
                  </a:lnTo>
                  <a:lnTo>
                    <a:pt x="1632184" y="93621"/>
                  </a:lnTo>
                  <a:lnTo>
                    <a:pt x="1588131" y="107104"/>
                  </a:lnTo>
                  <a:lnTo>
                    <a:pt x="1544462" y="121441"/>
                  </a:lnTo>
                  <a:lnTo>
                    <a:pt x="1501187" y="136621"/>
                  </a:lnTo>
                  <a:lnTo>
                    <a:pt x="1458316" y="152636"/>
                  </a:lnTo>
                  <a:lnTo>
                    <a:pt x="1415858" y="169475"/>
                  </a:lnTo>
                  <a:lnTo>
                    <a:pt x="1373825" y="187128"/>
                  </a:lnTo>
                  <a:lnTo>
                    <a:pt x="1332225" y="205586"/>
                  </a:lnTo>
                  <a:lnTo>
                    <a:pt x="1291069" y="224838"/>
                  </a:lnTo>
                  <a:lnTo>
                    <a:pt x="1250366" y="244875"/>
                  </a:lnTo>
                  <a:lnTo>
                    <a:pt x="1210127" y="265687"/>
                  </a:lnTo>
                  <a:lnTo>
                    <a:pt x="1170361" y="287265"/>
                  </a:lnTo>
                  <a:lnTo>
                    <a:pt x="1131078" y="309597"/>
                  </a:lnTo>
                  <a:lnTo>
                    <a:pt x="1092289" y="332675"/>
                  </a:lnTo>
                  <a:lnTo>
                    <a:pt x="1054002" y="356489"/>
                  </a:lnTo>
                  <a:lnTo>
                    <a:pt x="1016229" y="381028"/>
                  </a:lnTo>
                  <a:lnTo>
                    <a:pt x="978978" y="406284"/>
                  </a:lnTo>
                  <a:lnTo>
                    <a:pt x="942260" y="432245"/>
                  </a:lnTo>
                  <a:lnTo>
                    <a:pt x="906084" y="458903"/>
                  </a:lnTo>
                  <a:lnTo>
                    <a:pt x="870461" y="486248"/>
                  </a:lnTo>
                  <a:lnTo>
                    <a:pt x="835401" y="514268"/>
                  </a:lnTo>
                  <a:lnTo>
                    <a:pt x="800913" y="542956"/>
                  </a:lnTo>
                  <a:lnTo>
                    <a:pt x="767007" y="572301"/>
                  </a:lnTo>
                  <a:lnTo>
                    <a:pt x="733694" y="602292"/>
                  </a:lnTo>
                  <a:lnTo>
                    <a:pt x="700982" y="632921"/>
                  </a:lnTo>
                  <a:lnTo>
                    <a:pt x="668883" y="664178"/>
                  </a:lnTo>
                  <a:lnTo>
                    <a:pt x="637406" y="696052"/>
                  </a:lnTo>
                  <a:lnTo>
                    <a:pt x="606560" y="728533"/>
                  </a:lnTo>
                  <a:lnTo>
                    <a:pt x="576356" y="761613"/>
                  </a:lnTo>
                  <a:lnTo>
                    <a:pt x="546804" y="795281"/>
                  </a:lnTo>
                  <a:lnTo>
                    <a:pt x="517913" y="829527"/>
                  </a:lnTo>
                  <a:lnTo>
                    <a:pt x="489694" y="864341"/>
                  </a:lnTo>
                  <a:lnTo>
                    <a:pt x="462156" y="899714"/>
                  </a:lnTo>
                  <a:lnTo>
                    <a:pt x="435310" y="935636"/>
                  </a:lnTo>
                  <a:lnTo>
                    <a:pt x="409164" y="972096"/>
                  </a:lnTo>
                  <a:lnTo>
                    <a:pt x="383730" y="1009086"/>
                  </a:lnTo>
                  <a:lnTo>
                    <a:pt x="359017" y="1046595"/>
                  </a:lnTo>
                  <a:lnTo>
                    <a:pt x="335034" y="1084613"/>
                  </a:lnTo>
                  <a:lnTo>
                    <a:pt x="311793" y="1123131"/>
                  </a:lnTo>
                  <a:lnTo>
                    <a:pt x="289302" y="1162139"/>
                  </a:lnTo>
                  <a:lnTo>
                    <a:pt x="267572" y="1201626"/>
                  </a:lnTo>
                  <a:lnTo>
                    <a:pt x="246612" y="1241583"/>
                  </a:lnTo>
                  <a:lnTo>
                    <a:pt x="226433" y="1282001"/>
                  </a:lnTo>
                  <a:lnTo>
                    <a:pt x="207044" y="1322869"/>
                  </a:lnTo>
                  <a:lnTo>
                    <a:pt x="188456" y="1364178"/>
                  </a:lnTo>
                  <a:lnTo>
                    <a:pt x="170677" y="1405917"/>
                  </a:lnTo>
                  <a:lnTo>
                    <a:pt x="153719" y="1448077"/>
                  </a:lnTo>
                  <a:lnTo>
                    <a:pt x="137591" y="1490648"/>
                  </a:lnTo>
                  <a:lnTo>
                    <a:pt x="122303" y="1533620"/>
                  </a:lnTo>
                  <a:lnTo>
                    <a:pt x="107864" y="1576984"/>
                  </a:lnTo>
                  <a:lnTo>
                    <a:pt x="94285" y="1620729"/>
                  </a:lnTo>
                  <a:lnTo>
                    <a:pt x="81576" y="1664846"/>
                  </a:lnTo>
                  <a:lnTo>
                    <a:pt x="69746" y="1709325"/>
                  </a:lnTo>
                  <a:lnTo>
                    <a:pt x="58806" y="1754155"/>
                  </a:lnTo>
                  <a:lnTo>
                    <a:pt x="48765" y="1799328"/>
                  </a:lnTo>
                  <a:lnTo>
                    <a:pt x="39633" y="1844833"/>
                  </a:lnTo>
                  <a:lnTo>
                    <a:pt x="31421" y="1890661"/>
                  </a:lnTo>
                  <a:lnTo>
                    <a:pt x="24137" y="1936801"/>
                  </a:lnTo>
                  <a:lnTo>
                    <a:pt x="17793" y="1983244"/>
                  </a:lnTo>
                  <a:lnTo>
                    <a:pt x="12397" y="2029981"/>
                  </a:lnTo>
                  <a:lnTo>
                    <a:pt x="7960" y="2077000"/>
                  </a:lnTo>
                  <a:lnTo>
                    <a:pt x="4492" y="2124292"/>
                  </a:lnTo>
                  <a:lnTo>
                    <a:pt x="2003" y="2171848"/>
                  </a:lnTo>
                  <a:lnTo>
                    <a:pt x="502" y="2219658"/>
                  </a:lnTo>
                  <a:lnTo>
                    <a:pt x="0" y="2267712"/>
                  </a:lnTo>
                  <a:lnTo>
                    <a:pt x="502" y="2315763"/>
                  </a:lnTo>
                  <a:lnTo>
                    <a:pt x="2003" y="2363571"/>
                  </a:lnTo>
                  <a:lnTo>
                    <a:pt x="4492" y="2411125"/>
                  </a:lnTo>
                  <a:lnTo>
                    <a:pt x="7960" y="2458416"/>
                  </a:lnTo>
                  <a:lnTo>
                    <a:pt x="12397" y="2505434"/>
                  </a:lnTo>
                  <a:lnTo>
                    <a:pt x="17793" y="2552169"/>
                  </a:lnTo>
                  <a:lnTo>
                    <a:pt x="24137" y="2598610"/>
                  </a:lnTo>
                  <a:lnTo>
                    <a:pt x="31421" y="2644749"/>
                  </a:lnTo>
                  <a:lnTo>
                    <a:pt x="39633" y="2690576"/>
                  </a:lnTo>
                  <a:lnTo>
                    <a:pt x="48765" y="2736080"/>
                  </a:lnTo>
                  <a:lnTo>
                    <a:pt x="58806" y="2781252"/>
                  </a:lnTo>
                  <a:lnTo>
                    <a:pt x="69746" y="2826082"/>
                  </a:lnTo>
                  <a:lnTo>
                    <a:pt x="81576" y="2870559"/>
                  </a:lnTo>
                  <a:lnTo>
                    <a:pt x="94285" y="2914675"/>
                  </a:lnTo>
                  <a:lnTo>
                    <a:pt x="107864" y="2958420"/>
                  </a:lnTo>
                  <a:lnTo>
                    <a:pt x="122303" y="3001783"/>
                  </a:lnTo>
                  <a:lnTo>
                    <a:pt x="137591" y="3044755"/>
                  </a:lnTo>
                  <a:lnTo>
                    <a:pt x="153719" y="3087325"/>
                  </a:lnTo>
                  <a:lnTo>
                    <a:pt x="170677" y="3129485"/>
                  </a:lnTo>
                  <a:lnTo>
                    <a:pt x="188456" y="3171224"/>
                  </a:lnTo>
                  <a:lnTo>
                    <a:pt x="207044" y="3212532"/>
                  </a:lnTo>
                  <a:lnTo>
                    <a:pt x="226433" y="3253400"/>
                  </a:lnTo>
                  <a:lnTo>
                    <a:pt x="246612" y="3293817"/>
                  </a:lnTo>
                  <a:lnTo>
                    <a:pt x="267572" y="3333775"/>
                  </a:lnTo>
                  <a:lnTo>
                    <a:pt x="289302" y="3373262"/>
                  </a:lnTo>
                  <a:lnTo>
                    <a:pt x="311793" y="3412269"/>
                  </a:lnTo>
                  <a:lnTo>
                    <a:pt x="335034" y="3450787"/>
                  </a:lnTo>
                  <a:lnTo>
                    <a:pt x="359017" y="3488806"/>
                  </a:lnTo>
                  <a:lnTo>
                    <a:pt x="383730" y="3526315"/>
                  </a:lnTo>
                  <a:lnTo>
                    <a:pt x="409164" y="3563304"/>
                  </a:lnTo>
                  <a:lnTo>
                    <a:pt x="435310" y="3599765"/>
                  </a:lnTo>
                  <a:lnTo>
                    <a:pt x="462156" y="3635687"/>
                  </a:lnTo>
                  <a:lnTo>
                    <a:pt x="489694" y="3671060"/>
                  </a:lnTo>
                  <a:lnTo>
                    <a:pt x="517913" y="3705875"/>
                  </a:lnTo>
                  <a:lnTo>
                    <a:pt x="546804" y="3740121"/>
                  </a:lnTo>
                  <a:lnTo>
                    <a:pt x="558643" y="3753609"/>
                  </a:lnTo>
                  <a:lnTo>
                    <a:pt x="4008776" y="3753609"/>
                  </a:lnTo>
                  <a:lnTo>
                    <a:pt x="4049506" y="3705875"/>
                  </a:lnTo>
                  <a:lnTo>
                    <a:pt x="4077725" y="3671060"/>
                  </a:lnTo>
                  <a:lnTo>
                    <a:pt x="4105263" y="3635687"/>
                  </a:lnTo>
                  <a:lnTo>
                    <a:pt x="4132110" y="3599765"/>
                  </a:lnTo>
                  <a:lnTo>
                    <a:pt x="4158256" y="3563304"/>
                  </a:lnTo>
                  <a:lnTo>
                    <a:pt x="4183690" y="3526315"/>
                  </a:lnTo>
                  <a:lnTo>
                    <a:pt x="4208404" y="3488806"/>
                  </a:lnTo>
                  <a:lnTo>
                    <a:pt x="4232387" y="3450787"/>
                  </a:lnTo>
                  <a:lnTo>
                    <a:pt x="4255628" y="3412269"/>
                  </a:lnTo>
                  <a:lnTo>
                    <a:pt x="4278120" y="3373262"/>
                  </a:lnTo>
                  <a:lnTo>
                    <a:pt x="4299850" y="3333775"/>
                  </a:lnTo>
                  <a:lnTo>
                    <a:pt x="4320810" y="3293817"/>
                  </a:lnTo>
                  <a:lnTo>
                    <a:pt x="4340989" y="3253400"/>
                  </a:lnTo>
                  <a:lnTo>
                    <a:pt x="4360379" y="3212532"/>
                  </a:lnTo>
                  <a:lnTo>
                    <a:pt x="4378967" y="3171224"/>
                  </a:lnTo>
                  <a:lnTo>
                    <a:pt x="4396746" y="3129485"/>
                  </a:lnTo>
                  <a:lnTo>
                    <a:pt x="4413705" y="3087325"/>
                  </a:lnTo>
                  <a:lnTo>
                    <a:pt x="4429833" y="3044755"/>
                  </a:lnTo>
                  <a:lnTo>
                    <a:pt x="4445122" y="3001783"/>
                  </a:lnTo>
                  <a:lnTo>
                    <a:pt x="4459561" y="2958420"/>
                  </a:lnTo>
                  <a:lnTo>
                    <a:pt x="4473140" y="2914675"/>
                  </a:lnTo>
                  <a:lnTo>
                    <a:pt x="4485849" y="2870559"/>
                  </a:lnTo>
                  <a:lnTo>
                    <a:pt x="4497679" y="2826082"/>
                  </a:lnTo>
                  <a:lnTo>
                    <a:pt x="4508620" y="2781252"/>
                  </a:lnTo>
                  <a:lnTo>
                    <a:pt x="4518661" y="2736080"/>
                  </a:lnTo>
                  <a:lnTo>
                    <a:pt x="4527793" y="2690576"/>
                  </a:lnTo>
                  <a:lnTo>
                    <a:pt x="4536006" y="2644749"/>
                  </a:lnTo>
                  <a:lnTo>
                    <a:pt x="4543289" y="2598610"/>
                  </a:lnTo>
                  <a:lnTo>
                    <a:pt x="4549634" y="2552169"/>
                  </a:lnTo>
                  <a:lnTo>
                    <a:pt x="4555029" y="2505434"/>
                  </a:lnTo>
                  <a:lnTo>
                    <a:pt x="4559466" y="2458416"/>
                  </a:lnTo>
                  <a:lnTo>
                    <a:pt x="4562934" y="2411125"/>
                  </a:lnTo>
                  <a:lnTo>
                    <a:pt x="4565424" y="2363571"/>
                  </a:lnTo>
                  <a:lnTo>
                    <a:pt x="4566925" y="2315763"/>
                  </a:lnTo>
                  <a:lnTo>
                    <a:pt x="4567428" y="2267712"/>
                  </a:lnTo>
                  <a:lnTo>
                    <a:pt x="4566925" y="2219658"/>
                  </a:lnTo>
                  <a:lnTo>
                    <a:pt x="4565424" y="2171848"/>
                  </a:lnTo>
                  <a:lnTo>
                    <a:pt x="4562934" y="2124292"/>
                  </a:lnTo>
                  <a:lnTo>
                    <a:pt x="4559466" y="2077000"/>
                  </a:lnTo>
                  <a:lnTo>
                    <a:pt x="4555029" y="2029981"/>
                  </a:lnTo>
                  <a:lnTo>
                    <a:pt x="4549634" y="1983244"/>
                  </a:lnTo>
                  <a:lnTo>
                    <a:pt x="4543289" y="1936801"/>
                  </a:lnTo>
                  <a:lnTo>
                    <a:pt x="4536006" y="1890661"/>
                  </a:lnTo>
                  <a:lnTo>
                    <a:pt x="4527793" y="1844833"/>
                  </a:lnTo>
                  <a:lnTo>
                    <a:pt x="4518661" y="1799328"/>
                  </a:lnTo>
                  <a:lnTo>
                    <a:pt x="4508620" y="1754155"/>
                  </a:lnTo>
                  <a:lnTo>
                    <a:pt x="4497679" y="1709325"/>
                  </a:lnTo>
                  <a:lnTo>
                    <a:pt x="4485849" y="1664846"/>
                  </a:lnTo>
                  <a:lnTo>
                    <a:pt x="4473140" y="1620729"/>
                  </a:lnTo>
                  <a:lnTo>
                    <a:pt x="4459561" y="1576984"/>
                  </a:lnTo>
                  <a:lnTo>
                    <a:pt x="4445122" y="1533620"/>
                  </a:lnTo>
                  <a:lnTo>
                    <a:pt x="4429833" y="1490648"/>
                  </a:lnTo>
                  <a:lnTo>
                    <a:pt x="4413705" y="1448077"/>
                  </a:lnTo>
                  <a:lnTo>
                    <a:pt x="4396746" y="1405917"/>
                  </a:lnTo>
                  <a:lnTo>
                    <a:pt x="4378967" y="1364178"/>
                  </a:lnTo>
                  <a:lnTo>
                    <a:pt x="4360379" y="1322869"/>
                  </a:lnTo>
                  <a:lnTo>
                    <a:pt x="4340989" y="1282001"/>
                  </a:lnTo>
                  <a:lnTo>
                    <a:pt x="4320810" y="1241583"/>
                  </a:lnTo>
                  <a:lnTo>
                    <a:pt x="4299850" y="1201626"/>
                  </a:lnTo>
                  <a:lnTo>
                    <a:pt x="4278120" y="1162139"/>
                  </a:lnTo>
                  <a:lnTo>
                    <a:pt x="4255628" y="1123131"/>
                  </a:lnTo>
                  <a:lnTo>
                    <a:pt x="4232387" y="1084613"/>
                  </a:lnTo>
                  <a:lnTo>
                    <a:pt x="4208404" y="1046595"/>
                  </a:lnTo>
                  <a:lnTo>
                    <a:pt x="4183690" y="1009086"/>
                  </a:lnTo>
                  <a:lnTo>
                    <a:pt x="4158256" y="972096"/>
                  </a:lnTo>
                  <a:lnTo>
                    <a:pt x="4132110" y="935636"/>
                  </a:lnTo>
                  <a:lnTo>
                    <a:pt x="4105263" y="899714"/>
                  </a:lnTo>
                  <a:lnTo>
                    <a:pt x="4077725" y="864341"/>
                  </a:lnTo>
                  <a:lnTo>
                    <a:pt x="4049506" y="829527"/>
                  </a:lnTo>
                  <a:lnTo>
                    <a:pt x="4020615" y="795281"/>
                  </a:lnTo>
                  <a:lnTo>
                    <a:pt x="3991062" y="761613"/>
                  </a:lnTo>
                  <a:lnTo>
                    <a:pt x="3960858" y="728533"/>
                  </a:lnTo>
                  <a:lnTo>
                    <a:pt x="3930012" y="696052"/>
                  </a:lnTo>
                  <a:lnTo>
                    <a:pt x="3898534" y="664178"/>
                  </a:lnTo>
                  <a:lnTo>
                    <a:pt x="3866435" y="632921"/>
                  </a:lnTo>
                  <a:lnTo>
                    <a:pt x="3833723" y="602292"/>
                  </a:lnTo>
                  <a:lnTo>
                    <a:pt x="3800409" y="572301"/>
                  </a:lnTo>
                  <a:lnTo>
                    <a:pt x="3766504" y="542956"/>
                  </a:lnTo>
                  <a:lnTo>
                    <a:pt x="3732015" y="514268"/>
                  </a:lnTo>
                  <a:lnTo>
                    <a:pt x="3696955" y="486248"/>
                  </a:lnTo>
                  <a:lnTo>
                    <a:pt x="3661332" y="458903"/>
                  </a:lnTo>
                  <a:lnTo>
                    <a:pt x="3625156" y="432245"/>
                  </a:lnTo>
                  <a:lnTo>
                    <a:pt x="3588438" y="406284"/>
                  </a:lnTo>
                  <a:lnTo>
                    <a:pt x="3551187" y="381028"/>
                  </a:lnTo>
                  <a:lnTo>
                    <a:pt x="3513414" y="356489"/>
                  </a:lnTo>
                  <a:lnTo>
                    <a:pt x="3475127" y="332675"/>
                  </a:lnTo>
                  <a:lnTo>
                    <a:pt x="3436337" y="309597"/>
                  </a:lnTo>
                  <a:lnTo>
                    <a:pt x="3397055" y="287265"/>
                  </a:lnTo>
                  <a:lnTo>
                    <a:pt x="3357289" y="265687"/>
                  </a:lnTo>
                  <a:lnTo>
                    <a:pt x="3317049" y="244875"/>
                  </a:lnTo>
                  <a:lnTo>
                    <a:pt x="3276347" y="224838"/>
                  </a:lnTo>
                  <a:lnTo>
                    <a:pt x="3235191" y="205586"/>
                  </a:lnTo>
                  <a:lnTo>
                    <a:pt x="3193591" y="187128"/>
                  </a:lnTo>
                  <a:lnTo>
                    <a:pt x="3151558" y="169475"/>
                  </a:lnTo>
                  <a:lnTo>
                    <a:pt x="3109101" y="152636"/>
                  </a:lnTo>
                  <a:lnTo>
                    <a:pt x="3066230" y="136621"/>
                  </a:lnTo>
                  <a:lnTo>
                    <a:pt x="3022956" y="121441"/>
                  </a:lnTo>
                  <a:lnTo>
                    <a:pt x="2979287" y="107104"/>
                  </a:lnTo>
                  <a:lnTo>
                    <a:pt x="2935234" y="93621"/>
                  </a:lnTo>
                  <a:lnTo>
                    <a:pt x="2890807" y="81001"/>
                  </a:lnTo>
                  <a:lnTo>
                    <a:pt x="2846016" y="69254"/>
                  </a:lnTo>
                  <a:lnTo>
                    <a:pt x="2800870" y="58391"/>
                  </a:lnTo>
                  <a:lnTo>
                    <a:pt x="2755380" y="48421"/>
                  </a:lnTo>
                  <a:lnTo>
                    <a:pt x="2709555" y="39354"/>
                  </a:lnTo>
                  <a:lnTo>
                    <a:pt x="2663406" y="31199"/>
                  </a:lnTo>
                  <a:lnTo>
                    <a:pt x="2616942" y="23967"/>
                  </a:lnTo>
                  <a:lnTo>
                    <a:pt x="2570173" y="17667"/>
                  </a:lnTo>
                  <a:lnTo>
                    <a:pt x="2523109" y="12310"/>
                  </a:lnTo>
                  <a:lnTo>
                    <a:pt x="2475761" y="7904"/>
                  </a:lnTo>
                  <a:lnTo>
                    <a:pt x="2428137" y="4461"/>
                  </a:lnTo>
                  <a:lnTo>
                    <a:pt x="2380248" y="1989"/>
                  </a:lnTo>
                  <a:lnTo>
                    <a:pt x="2332103" y="498"/>
                  </a:lnTo>
                  <a:lnTo>
                    <a:pt x="2283714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3255" y="3104388"/>
              <a:ext cx="4567555" cy="3754120"/>
            </a:xfrm>
            <a:custGeom>
              <a:avLst/>
              <a:gdLst/>
              <a:ahLst/>
              <a:cxnLst/>
              <a:rect l="l" t="t" r="r" b="b"/>
              <a:pathLst>
                <a:path w="4567555" h="3754120">
                  <a:moveTo>
                    <a:pt x="0" y="2267712"/>
                  </a:moveTo>
                  <a:lnTo>
                    <a:pt x="502" y="2219658"/>
                  </a:lnTo>
                  <a:lnTo>
                    <a:pt x="2003" y="2171848"/>
                  </a:lnTo>
                  <a:lnTo>
                    <a:pt x="4492" y="2124292"/>
                  </a:lnTo>
                  <a:lnTo>
                    <a:pt x="7960" y="2077000"/>
                  </a:lnTo>
                  <a:lnTo>
                    <a:pt x="12397" y="2029981"/>
                  </a:lnTo>
                  <a:lnTo>
                    <a:pt x="17793" y="1983244"/>
                  </a:lnTo>
                  <a:lnTo>
                    <a:pt x="24137" y="1936801"/>
                  </a:lnTo>
                  <a:lnTo>
                    <a:pt x="31421" y="1890661"/>
                  </a:lnTo>
                  <a:lnTo>
                    <a:pt x="39633" y="1844833"/>
                  </a:lnTo>
                  <a:lnTo>
                    <a:pt x="48765" y="1799328"/>
                  </a:lnTo>
                  <a:lnTo>
                    <a:pt x="58806" y="1754155"/>
                  </a:lnTo>
                  <a:lnTo>
                    <a:pt x="69746" y="1709325"/>
                  </a:lnTo>
                  <a:lnTo>
                    <a:pt x="81576" y="1664846"/>
                  </a:lnTo>
                  <a:lnTo>
                    <a:pt x="94285" y="1620729"/>
                  </a:lnTo>
                  <a:lnTo>
                    <a:pt x="107864" y="1576984"/>
                  </a:lnTo>
                  <a:lnTo>
                    <a:pt x="122303" y="1533620"/>
                  </a:lnTo>
                  <a:lnTo>
                    <a:pt x="137591" y="1490648"/>
                  </a:lnTo>
                  <a:lnTo>
                    <a:pt x="153719" y="1448077"/>
                  </a:lnTo>
                  <a:lnTo>
                    <a:pt x="170677" y="1405917"/>
                  </a:lnTo>
                  <a:lnTo>
                    <a:pt x="188456" y="1364178"/>
                  </a:lnTo>
                  <a:lnTo>
                    <a:pt x="207044" y="1322869"/>
                  </a:lnTo>
                  <a:lnTo>
                    <a:pt x="226433" y="1282001"/>
                  </a:lnTo>
                  <a:lnTo>
                    <a:pt x="246612" y="1241583"/>
                  </a:lnTo>
                  <a:lnTo>
                    <a:pt x="267572" y="1201626"/>
                  </a:lnTo>
                  <a:lnTo>
                    <a:pt x="289302" y="1162139"/>
                  </a:lnTo>
                  <a:lnTo>
                    <a:pt x="311793" y="1123131"/>
                  </a:lnTo>
                  <a:lnTo>
                    <a:pt x="335034" y="1084613"/>
                  </a:lnTo>
                  <a:lnTo>
                    <a:pt x="359017" y="1046595"/>
                  </a:lnTo>
                  <a:lnTo>
                    <a:pt x="383730" y="1009086"/>
                  </a:lnTo>
                  <a:lnTo>
                    <a:pt x="409164" y="972096"/>
                  </a:lnTo>
                  <a:lnTo>
                    <a:pt x="435310" y="935636"/>
                  </a:lnTo>
                  <a:lnTo>
                    <a:pt x="462156" y="899714"/>
                  </a:lnTo>
                  <a:lnTo>
                    <a:pt x="489694" y="864341"/>
                  </a:lnTo>
                  <a:lnTo>
                    <a:pt x="517913" y="829527"/>
                  </a:lnTo>
                  <a:lnTo>
                    <a:pt x="546804" y="795281"/>
                  </a:lnTo>
                  <a:lnTo>
                    <a:pt x="576356" y="761613"/>
                  </a:lnTo>
                  <a:lnTo>
                    <a:pt x="606560" y="728533"/>
                  </a:lnTo>
                  <a:lnTo>
                    <a:pt x="637406" y="696052"/>
                  </a:lnTo>
                  <a:lnTo>
                    <a:pt x="668883" y="664178"/>
                  </a:lnTo>
                  <a:lnTo>
                    <a:pt x="700982" y="632921"/>
                  </a:lnTo>
                  <a:lnTo>
                    <a:pt x="733694" y="602292"/>
                  </a:lnTo>
                  <a:lnTo>
                    <a:pt x="767007" y="572301"/>
                  </a:lnTo>
                  <a:lnTo>
                    <a:pt x="800913" y="542956"/>
                  </a:lnTo>
                  <a:lnTo>
                    <a:pt x="835401" y="514268"/>
                  </a:lnTo>
                  <a:lnTo>
                    <a:pt x="870461" y="486248"/>
                  </a:lnTo>
                  <a:lnTo>
                    <a:pt x="906084" y="458903"/>
                  </a:lnTo>
                  <a:lnTo>
                    <a:pt x="942260" y="432245"/>
                  </a:lnTo>
                  <a:lnTo>
                    <a:pt x="978978" y="406284"/>
                  </a:lnTo>
                  <a:lnTo>
                    <a:pt x="1016229" y="381028"/>
                  </a:lnTo>
                  <a:lnTo>
                    <a:pt x="1054002" y="356489"/>
                  </a:lnTo>
                  <a:lnTo>
                    <a:pt x="1092289" y="332675"/>
                  </a:lnTo>
                  <a:lnTo>
                    <a:pt x="1131078" y="309597"/>
                  </a:lnTo>
                  <a:lnTo>
                    <a:pt x="1170361" y="287265"/>
                  </a:lnTo>
                  <a:lnTo>
                    <a:pt x="1210127" y="265687"/>
                  </a:lnTo>
                  <a:lnTo>
                    <a:pt x="1250366" y="244875"/>
                  </a:lnTo>
                  <a:lnTo>
                    <a:pt x="1291069" y="224838"/>
                  </a:lnTo>
                  <a:lnTo>
                    <a:pt x="1332225" y="205586"/>
                  </a:lnTo>
                  <a:lnTo>
                    <a:pt x="1373825" y="187128"/>
                  </a:lnTo>
                  <a:lnTo>
                    <a:pt x="1415858" y="169475"/>
                  </a:lnTo>
                  <a:lnTo>
                    <a:pt x="1458316" y="152636"/>
                  </a:lnTo>
                  <a:lnTo>
                    <a:pt x="1501187" y="136621"/>
                  </a:lnTo>
                  <a:lnTo>
                    <a:pt x="1544462" y="121441"/>
                  </a:lnTo>
                  <a:lnTo>
                    <a:pt x="1588131" y="107104"/>
                  </a:lnTo>
                  <a:lnTo>
                    <a:pt x="1632184" y="93621"/>
                  </a:lnTo>
                  <a:lnTo>
                    <a:pt x="1676611" y="81001"/>
                  </a:lnTo>
                  <a:lnTo>
                    <a:pt x="1721403" y="69254"/>
                  </a:lnTo>
                  <a:lnTo>
                    <a:pt x="1766549" y="58391"/>
                  </a:lnTo>
                  <a:lnTo>
                    <a:pt x="1812040" y="48421"/>
                  </a:lnTo>
                  <a:lnTo>
                    <a:pt x="1857865" y="39354"/>
                  </a:lnTo>
                  <a:lnTo>
                    <a:pt x="1904015" y="31199"/>
                  </a:lnTo>
                  <a:lnTo>
                    <a:pt x="1950479" y="23967"/>
                  </a:lnTo>
                  <a:lnTo>
                    <a:pt x="1997249" y="17667"/>
                  </a:lnTo>
                  <a:lnTo>
                    <a:pt x="2044313" y="12310"/>
                  </a:lnTo>
                  <a:lnTo>
                    <a:pt x="2091663" y="7904"/>
                  </a:lnTo>
                  <a:lnTo>
                    <a:pt x="2139288" y="4461"/>
                  </a:lnTo>
                  <a:lnTo>
                    <a:pt x="2187178" y="1989"/>
                  </a:lnTo>
                  <a:lnTo>
                    <a:pt x="2235323" y="498"/>
                  </a:lnTo>
                  <a:lnTo>
                    <a:pt x="2283714" y="0"/>
                  </a:lnTo>
                  <a:lnTo>
                    <a:pt x="2332103" y="498"/>
                  </a:lnTo>
                  <a:lnTo>
                    <a:pt x="2380248" y="1989"/>
                  </a:lnTo>
                  <a:lnTo>
                    <a:pt x="2428137" y="4461"/>
                  </a:lnTo>
                  <a:lnTo>
                    <a:pt x="2475761" y="7904"/>
                  </a:lnTo>
                  <a:lnTo>
                    <a:pt x="2523109" y="12310"/>
                  </a:lnTo>
                  <a:lnTo>
                    <a:pt x="2570173" y="17667"/>
                  </a:lnTo>
                  <a:lnTo>
                    <a:pt x="2616942" y="23967"/>
                  </a:lnTo>
                  <a:lnTo>
                    <a:pt x="2663406" y="31199"/>
                  </a:lnTo>
                  <a:lnTo>
                    <a:pt x="2709555" y="39354"/>
                  </a:lnTo>
                  <a:lnTo>
                    <a:pt x="2755380" y="48421"/>
                  </a:lnTo>
                  <a:lnTo>
                    <a:pt x="2800870" y="58391"/>
                  </a:lnTo>
                  <a:lnTo>
                    <a:pt x="2846016" y="69254"/>
                  </a:lnTo>
                  <a:lnTo>
                    <a:pt x="2890807" y="81001"/>
                  </a:lnTo>
                  <a:lnTo>
                    <a:pt x="2935234" y="93621"/>
                  </a:lnTo>
                  <a:lnTo>
                    <a:pt x="2979287" y="107104"/>
                  </a:lnTo>
                  <a:lnTo>
                    <a:pt x="3022956" y="121441"/>
                  </a:lnTo>
                  <a:lnTo>
                    <a:pt x="3066230" y="136621"/>
                  </a:lnTo>
                  <a:lnTo>
                    <a:pt x="3109101" y="152636"/>
                  </a:lnTo>
                  <a:lnTo>
                    <a:pt x="3151558" y="169475"/>
                  </a:lnTo>
                  <a:lnTo>
                    <a:pt x="3193591" y="187128"/>
                  </a:lnTo>
                  <a:lnTo>
                    <a:pt x="3235191" y="205586"/>
                  </a:lnTo>
                  <a:lnTo>
                    <a:pt x="3276347" y="224838"/>
                  </a:lnTo>
                  <a:lnTo>
                    <a:pt x="3317049" y="244875"/>
                  </a:lnTo>
                  <a:lnTo>
                    <a:pt x="3357289" y="265687"/>
                  </a:lnTo>
                  <a:lnTo>
                    <a:pt x="3397055" y="287265"/>
                  </a:lnTo>
                  <a:lnTo>
                    <a:pt x="3436337" y="309597"/>
                  </a:lnTo>
                  <a:lnTo>
                    <a:pt x="3475127" y="332675"/>
                  </a:lnTo>
                  <a:lnTo>
                    <a:pt x="3513414" y="356489"/>
                  </a:lnTo>
                  <a:lnTo>
                    <a:pt x="3551187" y="381028"/>
                  </a:lnTo>
                  <a:lnTo>
                    <a:pt x="3588438" y="406284"/>
                  </a:lnTo>
                  <a:lnTo>
                    <a:pt x="3625156" y="432245"/>
                  </a:lnTo>
                  <a:lnTo>
                    <a:pt x="3661332" y="458903"/>
                  </a:lnTo>
                  <a:lnTo>
                    <a:pt x="3696955" y="486248"/>
                  </a:lnTo>
                  <a:lnTo>
                    <a:pt x="3732015" y="514268"/>
                  </a:lnTo>
                  <a:lnTo>
                    <a:pt x="3766504" y="542956"/>
                  </a:lnTo>
                  <a:lnTo>
                    <a:pt x="3800409" y="572301"/>
                  </a:lnTo>
                  <a:lnTo>
                    <a:pt x="3833723" y="602292"/>
                  </a:lnTo>
                  <a:lnTo>
                    <a:pt x="3866435" y="632921"/>
                  </a:lnTo>
                  <a:lnTo>
                    <a:pt x="3898534" y="664178"/>
                  </a:lnTo>
                  <a:lnTo>
                    <a:pt x="3930012" y="696052"/>
                  </a:lnTo>
                  <a:lnTo>
                    <a:pt x="3960858" y="728533"/>
                  </a:lnTo>
                  <a:lnTo>
                    <a:pt x="3991062" y="761613"/>
                  </a:lnTo>
                  <a:lnTo>
                    <a:pt x="4020615" y="795281"/>
                  </a:lnTo>
                  <a:lnTo>
                    <a:pt x="4049506" y="829527"/>
                  </a:lnTo>
                  <a:lnTo>
                    <a:pt x="4077725" y="864341"/>
                  </a:lnTo>
                  <a:lnTo>
                    <a:pt x="4105263" y="899714"/>
                  </a:lnTo>
                  <a:lnTo>
                    <a:pt x="4132110" y="935636"/>
                  </a:lnTo>
                  <a:lnTo>
                    <a:pt x="4158256" y="972096"/>
                  </a:lnTo>
                  <a:lnTo>
                    <a:pt x="4183690" y="1009086"/>
                  </a:lnTo>
                  <a:lnTo>
                    <a:pt x="4208404" y="1046595"/>
                  </a:lnTo>
                  <a:lnTo>
                    <a:pt x="4232387" y="1084613"/>
                  </a:lnTo>
                  <a:lnTo>
                    <a:pt x="4255628" y="1123131"/>
                  </a:lnTo>
                  <a:lnTo>
                    <a:pt x="4278120" y="1162139"/>
                  </a:lnTo>
                  <a:lnTo>
                    <a:pt x="4299850" y="1201626"/>
                  </a:lnTo>
                  <a:lnTo>
                    <a:pt x="4320810" y="1241583"/>
                  </a:lnTo>
                  <a:lnTo>
                    <a:pt x="4340989" y="1282001"/>
                  </a:lnTo>
                  <a:lnTo>
                    <a:pt x="4360379" y="1322869"/>
                  </a:lnTo>
                  <a:lnTo>
                    <a:pt x="4378967" y="1364178"/>
                  </a:lnTo>
                  <a:lnTo>
                    <a:pt x="4396746" y="1405917"/>
                  </a:lnTo>
                  <a:lnTo>
                    <a:pt x="4413705" y="1448077"/>
                  </a:lnTo>
                  <a:lnTo>
                    <a:pt x="4429833" y="1490648"/>
                  </a:lnTo>
                  <a:lnTo>
                    <a:pt x="4445122" y="1533620"/>
                  </a:lnTo>
                  <a:lnTo>
                    <a:pt x="4459561" y="1576984"/>
                  </a:lnTo>
                  <a:lnTo>
                    <a:pt x="4473140" y="1620729"/>
                  </a:lnTo>
                  <a:lnTo>
                    <a:pt x="4485849" y="1664846"/>
                  </a:lnTo>
                  <a:lnTo>
                    <a:pt x="4497679" y="1709325"/>
                  </a:lnTo>
                  <a:lnTo>
                    <a:pt x="4508620" y="1754155"/>
                  </a:lnTo>
                  <a:lnTo>
                    <a:pt x="4518661" y="1799328"/>
                  </a:lnTo>
                  <a:lnTo>
                    <a:pt x="4527793" y="1844833"/>
                  </a:lnTo>
                  <a:lnTo>
                    <a:pt x="4536006" y="1890661"/>
                  </a:lnTo>
                  <a:lnTo>
                    <a:pt x="4543289" y="1936801"/>
                  </a:lnTo>
                  <a:lnTo>
                    <a:pt x="4549634" y="1983244"/>
                  </a:lnTo>
                  <a:lnTo>
                    <a:pt x="4555029" y="2029981"/>
                  </a:lnTo>
                  <a:lnTo>
                    <a:pt x="4559466" y="2077000"/>
                  </a:lnTo>
                  <a:lnTo>
                    <a:pt x="4562934" y="2124292"/>
                  </a:lnTo>
                  <a:lnTo>
                    <a:pt x="4565424" y="2171848"/>
                  </a:lnTo>
                  <a:lnTo>
                    <a:pt x="4566925" y="2219658"/>
                  </a:lnTo>
                  <a:lnTo>
                    <a:pt x="4567428" y="2267712"/>
                  </a:lnTo>
                  <a:lnTo>
                    <a:pt x="4566925" y="2315763"/>
                  </a:lnTo>
                  <a:lnTo>
                    <a:pt x="4565424" y="2363571"/>
                  </a:lnTo>
                  <a:lnTo>
                    <a:pt x="4562934" y="2411125"/>
                  </a:lnTo>
                  <a:lnTo>
                    <a:pt x="4559466" y="2458416"/>
                  </a:lnTo>
                  <a:lnTo>
                    <a:pt x="4555029" y="2505434"/>
                  </a:lnTo>
                  <a:lnTo>
                    <a:pt x="4549634" y="2552169"/>
                  </a:lnTo>
                  <a:lnTo>
                    <a:pt x="4543289" y="2598610"/>
                  </a:lnTo>
                  <a:lnTo>
                    <a:pt x="4536006" y="2644749"/>
                  </a:lnTo>
                  <a:lnTo>
                    <a:pt x="4527793" y="2690576"/>
                  </a:lnTo>
                  <a:lnTo>
                    <a:pt x="4518661" y="2736080"/>
                  </a:lnTo>
                  <a:lnTo>
                    <a:pt x="4508620" y="2781252"/>
                  </a:lnTo>
                  <a:lnTo>
                    <a:pt x="4497679" y="2826082"/>
                  </a:lnTo>
                  <a:lnTo>
                    <a:pt x="4485849" y="2870559"/>
                  </a:lnTo>
                  <a:lnTo>
                    <a:pt x="4473140" y="2914675"/>
                  </a:lnTo>
                  <a:lnTo>
                    <a:pt x="4459561" y="2958420"/>
                  </a:lnTo>
                  <a:lnTo>
                    <a:pt x="4445122" y="3001783"/>
                  </a:lnTo>
                  <a:lnTo>
                    <a:pt x="4429833" y="3044755"/>
                  </a:lnTo>
                  <a:lnTo>
                    <a:pt x="4413705" y="3087325"/>
                  </a:lnTo>
                  <a:lnTo>
                    <a:pt x="4396746" y="3129485"/>
                  </a:lnTo>
                  <a:lnTo>
                    <a:pt x="4378967" y="3171224"/>
                  </a:lnTo>
                  <a:lnTo>
                    <a:pt x="4360379" y="3212532"/>
                  </a:lnTo>
                  <a:lnTo>
                    <a:pt x="4340989" y="3253400"/>
                  </a:lnTo>
                  <a:lnTo>
                    <a:pt x="4320810" y="3293817"/>
                  </a:lnTo>
                  <a:lnTo>
                    <a:pt x="4299850" y="3333775"/>
                  </a:lnTo>
                  <a:lnTo>
                    <a:pt x="4278120" y="3373262"/>
                  </a:lnTo>
                  <a:lnTo>
                    <a:pt x="4255628" y="3412269"/>
                  </a:lnTo>
                  <a:lnTo>
                    <a:pt x="4232387" y="3450787"/>
                  </a:lnTo>
                  <a:lnTo>
                    <a:pt x="4208404" y="3488806"/>
                  </a:lnTo>
                  <a:lnTo>
                    <a:pt x="4183690" y="3526315"/>
                  </a:lnTo>
                  <a:lnTo>
                    <a:pt x="4158256" y="3563304"/>
                  </a:lnTo>
                  <a:lnTo>
                    <a:pt x="4132110" y="3599765"/>
                  </a:lnTo>
                  <a:lnTo>
                    <a:pt x="4105263" y="3635687"/>
                  </a:lnTo>
                  <a:lnTo>
                    <a:pt x="4077725" y="3671060"/>
                  </a:lnTo>
                  <a:lnTo>
                    <a:pt x="4049506" y="3705875"/>
                  </a:lnTo>
                  <a:lnTo>
                    <a:pt x="4020615" y="3740121"/>
                  </a:lnTo>
                  <a:lnTo>
                    <a:pt x="4008776" y="3753609"/>
                  </a:lnTo>
                </a:path>
                <a:path w="4567555" h="3754120">
                  <a:moveTo>
                    <a:pt x="558643" y="3753609"/>
                  </a:moveTo>
                  <a:lnTo>
                    <a:pt x="517913" y="3705875"/>
                  </a:lnTo>
                  <a:lnTo>
                    <a:pt x="489694" y="3671060"/>
                  </a:lnTo>
                  <a:lnTo>
                    <a:pt x="462156" y="3635687"/>
                  </a:lnTo>
                  <a:lnTo>
                    <a:pt x="435310" y="3599765"/>
                  </a:lnTo>
                  <a:lnTo>
                    <a:pt x="409164" y="3563304"/>
                  </a:lnTo>
                  <a:lnTo>
                    <a:pt x="383730" y="3526315"/>
                  </a:lnTo>
                  <a:lnTo>
                    <a:pt x="359017" y="3488806"/>
                  </a:lnTo>
                  <a:lnTo>
                    <a:pt x="335034" y="3450787"/>
                  </a:lnTo>
                  <a:lnTo>
                    <a:pt x="311793" y="3412269"/>
                  </a:lnTo>
                  <a:lnTo>
                    <a:pt x="289302" y="3373262"/>
                  </a:lnTo>
                  <a:lnTo>
                    <a:pt x="267572" y="3333775"/>
                  </a:lnTo>
                  <a:lnTo>
                    <a:pt x="246612" y="3293817"/>
                  </a:lnTo>
                  <a:lnTo>
                    <a:pt x="226433" y="3253400"/>
                  </a:lnTo>
                  <a:lnTo>
                    <a:pt x="207044" y="3212532"/>
                  </a:lnTo>
                  <a:lnTo>
                    <a:pt x="188456" y="3171224"/>
                  </a:lnTo>
                  <a:lnTo>
                    <a:pt x="170677" y="3129485"/>
                  </a:lnTo>
                  <a:lnTo>
                    <a:pt x="153719" y="3087325"/>
                  </a:lnTo>
                  <a:lnTo>
                    <a:pt x="137591" y="3044755"/>
                  </a:lnTo>
                  <a:lnTo>
                    <a:pt x="122303" y="3001783"/>
                  </a:lnTo>
                  <a:lnTo>
                    <a:pt x="107864" y="2958420"/>
                  </a:lnTo>
                  <a:lnTo>
                    <a:pt x="94285" y="2914675"/>
                  </a:lnTo>
                  <a:lnTo>
                    <a:pt x="81576" y="2870559"/>
                  </a:lnTo>
                  <a:lnTo>
                    <a:pt x="69746" y="2826082"/>
                  </a:lnTo>
                  <a:lnTo>
                    <a:pt x="58806" y="2781252"/>
                  </a:lnTo>
                  <a:lnTo>
                    <a:pt x="48765" y="2736080"/>
                  </a:lnTo>
                  <a:lnTo>
                    <a:pt x="39633" y="2690576"/>
                  </a:lnTo>
                  <a:lnTo>
                    <a:pt x="31421" y="2644749"/>
                  </a:lnTo>
                  <a:lnTo>
                    <a:pt x="24137" y="2598610"/>
                  </a:lnTo>
                  <a:lnTo>
                    <a:pt x="17793" y="2552169"/>
                  </a:lnTo>
                  <a:lnTo>
                    <a:pt x="12397" y="2505434"/>
                  </a:lnTo>
                  <a:lnTo>
                    <a:pt x="7960" y="2458416"/>
                  </a:lnTo>
                  <a:lnTo>
                    <a:pt x="4492" y="2411125"/>
                  </a:lnTo>
                  <a:lnTo>
                    <a:pt x="2003" y="2363571"/>
                  </a:lnTo>
                  <a:lnTo>
                    <a:pt x="502" y="2315763"/>
                  </a:lnTo>
                  <a:lnTo>
                    <a:pt x="0" y="2267712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054221" y="4676647"/>
            <a:ext cx="13315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Création</a:t>
            </a:r>
            <a:r>
              <a:rPr sz="1800" spc="-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CFA403"/>
                </a:solidFill>
                <a:latin typeface="Calibri"/>
                <a:cs typeface="Calibri"/>
              </a:rPr>
              <a:t>1960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484F5C"/>
                </a:solidFill>
                <a:latin typeface="Calibri"/>
                <a:cs typeface="Calibri"/>
              </a:rPr>
              <a:t>Affilié</a:t>
            </a:r>
            <a:r>
              <a:rPr sz="1800" spc="-35" dirty="0">
                <a:solidFill>
                  <a:srgbClr val="484F5C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CFA403"/>
                </a:solidFill>
                <a:latin typeface="Calibri"/>
                <a:cs typeface="Calibri"/>
              </a:rPr>
              <a:t>FFB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4565" y="4142689"/>
            <a:ext cx="3114040" cy="208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sz="45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Présentation</a:t>
            </a:r>
            <a:endParaRPr sz="4500">
              <a:latin typeface="Segoe UI Semilight"/>
              <a:cs typeface="Segoe UI Semiligh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05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</a:pPr>
            <a:r>
              <a:rPr sz="4500" b="0" spc="-25" dirty="0">
                <a:solidFill>
                  <a:srgbClr val="484F5C"/>
                </a:solidFill>
                <a:latin typeface="Segoe UI Semilight"/>
                <a:cs typeface="Segoe UI Semilight"/>
              </a:rPr>
              <a:t>du</a:t>
            </a:r>
            <a:endParaRPr sz="4500">
              <a:latin typeface="Segoe UI Semilight"/>
              <a:cs typeface="Segoe UI Semiligh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725167" y="3341849"/>
            <a:ext cx="3532504" cy="2777490"/>
            <a:chOff x="1725167" y="3341849"/>
            <a:chExt cx="3532504" cy="2777490"/>
          </a:xfrm>
        </p:grpSpPr>
        <p:sp>
          <p:nvSpPr>
            <p:cNvPr id="27" name="object 27"/>
            <p:cNvSpPr/>
            <p:nvPr/>
          </p:nvSpPr>
          <p:spPr>
            <a:xfrm>
              <a:off x="4162686" y="3341849"/>
              <a:ext cx="1094740" cy="1274445"/>
            </a:xfrm>
            <a:custGeom>
              <a:avLst/>
              <a:gdLst/>
              <a:ahLst/>
              <a:cxnLst/>
              <a:rect l="l" t="t" r="r" b="b"/>
              <a:pathLst>
                <a:path w="1094739" h="1274445">
                  <a:moveTo>
                    <a:pt x="517946" y="0"/>
                  </a:moveTo>
                  <a:lnTo>
                    <a:pt x="473873" y="2104"/>
                  </a:lnTo>
                  <a:lnTo>
                    <a:pt x="430194" y="7776"/>
                  </a:lnTo>
                  <a:lnTo>
                    <a:pt x="387144" y="17021"/>
                  </a:lnTo>
                  <a:lnTo>
                    <a:pt x="344955" y="29848"/>
                  </a:lnTo>
                  <a:lnTo>
                    <a:pt x="303858" y="46265"/>
                  </a:lnTo>
                  <a:lnTo>
                    <a:pt x="264088" y="66279"/>
                  </a:lnTo>
                  <a:lnTo>
                    <a:pt x="225876" y="89898"/>
                  </a:lnTo>
                  <a:lnTo>
                    <a:pt x="189455" y="117130"/>
                  </a:lnTo>
                  <a:lnTo>
                    <a:pt x="155058" y="147983"/>
                  </a:lnTo>
                  <a:lnTo>
                    <a:pt x="123541" y="181772"/>
                  </a:lnTo>
                  <a:lnTo>
                    <a:pt x="95604" y="217653"/>
                  </a:lnTo>
                  <a:lnTo>
                    <a:pt x="71242" y="255393"/>
                  </a:lnTo>
                  <a:lnTo>
                    <a:pt x="50453" y="294760"/>
                  </a:lnTo>
                  <a:lnTo>
                    <a:pt x="33234" y="335522"/>
                  </a:lnTo>
                  <a:lnTo>
                    <a:pt x="19582" y="377446"/>
                  </a:lnTo>
                  <a:lnTo>
                    <a:pt x="9495" y="420301"/>
                  </a:lnTo>
                  <a:lnTo>
                    <a:pt x="2968" y="463854"/>
                  </a:lnTo>
                  <a:lnTo>
                    <a:pt x="0" y="507872"/>
                  </a:lnTo>
                  <a:lnTo>
                    <a:pt x="586" y="552123"/>
                  </a:lnTo>
                  <a:lnTo>
                    <a:pt x="4724" y="596376"/>
                  </a:lnTo>
                  <a:lnTo>
                    <a:pt x="12412" y="640397"/>
                  </a:lnTo>
                  <a:lnTo>
                    <a:pt x="23645" y="683955"/>
                  </a:lnTo>
                  <a:lnTo>
                    <a:pt x="38422" y="726816"/>
                  </a:lnTo>
                  <a:lnTo>
                    <a:pt x="56739" y="768750"/>
                  </a:lnTo>
                  <a:lnTo>
                    <a:pt x="78592" y="809523"/>
                  </a:lnTo>
                  <a:lnTo>
                    <a:pt x="103980" y="848903"/>
                  </a:lnTo>
                  <a:lnTo>
                    <a:pt x="132899" y="886658"/>
                  </a:lnTo>
                  <a:lnTo>
                    <a:pt x="165345" y="922556"/>
                  </a:lnTo>
                  <a:lnTo>
                    <a:pt x="202318" y="959810"/>
                  </a:lnTo>
                  <a:lnTo>
                    <a:pt x="239777" y="996592"/>
                  </a:lnTo>
                  <a:lnTo>
                    <a:pt x="277722" y="1032901"/>
                  </a:lnTo>
                  <a:lnTo>
                    <a:pt x="316152" y="1068738"/>
                  </a:lnTo>
                  <a:lnTo>
                    <a:pt x="355068" y="1104102"/>
                  </a:lnTo>
                  <a:lnTo>
                    <a:pt x="394467" y="1138994"/>
                  </a:lnTo>
                  <a:lnTo>
                    <a:pt x="434349" y="1173414"/>
                  </a:lnTo>
                  <a:lnTo>
                    <a:pt x="474713" y="1207361"/>
                  </a:lnTo>
                  <a:lnTo>
                    <a:pt x="515559" y="1240836"/>
                  </a:lnTo>
                  <a:lnTo>
                    <a:pt x="556886" y="1273838"/>
                  </a:lnTo>
                  <a:lnTo>
                    <a:pt x="597368" y="1243525"/>
                  </a:lnTo>
                  <a:lnTo>
                    <a:pt x="637355" y="1212709"/>
                  </a:lnTo>
                  <a:lnTo>
                    <a:pt x="676848" y="1181389"/>
                  </a:lnTo>
                  <a:lnTo>
                    <a:pt x="715848" y="1149563"/>
                  </a:lnTo>
                  <a:lnTo>
                    <a:pt x="754356" y="1117231"/>
                  </a:lnTo>
                  <a:lnTo>
                    <a:pt x="792372" y="1084393"/>
                  </a:lnTo>
                  <a:lnTo>
                    <a:pt x="829897" y="1051047"/>
                  </a:lnTo>
                  <a:lnTo>
                    <a:pt x="866933" y="1017192"/>
                  </a:lnTo>
                  <a:lnTo>
                    <a:pt x="903479" y="982829"/>
                  </a:lnTo>
                  <a:lnTo>
                    <a:pt x="939537" y="947956"/>
                  </a:lnTo>
                  <a:lnTo>
                    <a:pt x="971054" y="914167"/>
                  </a:lnTo>
                  <a:lnTo>
                    <a:pt x="998992" y="878286"/>
                  </a:lnTo>
                  <a:lnTo>
                    <a:pt x="1023354" y="840546"/>
                  </a:lnTo>
                  <a:lnTo>
                    <a:pt x="1044143" y="801179"/>
                  </a:lnTo>
                  <a:lnTo>
                    <a:pt x="1061362" y="760417"/>
                  </a:lnTo>
                  <a:lnTo>
                    <a:pt x="1075013" y="718492"/>
                  </a:lnTo>
                  <a:lnTo>
                    <a:pt x="1085101" y="675638"/>
                  </a:lnTo>
                  <a:lnTo>
                    <a:pt x="1091628" y="632085"/>
                  </a:lnTo>
                  <a:lnTo>
                    <a:pt x="1094596" y="588067"/>
                  </a:lnTo>
                  <a:lnTo>
                    <a:pt x="1094010" y="543815"/>
                  </a:lnTo>
                  <a:lnTo>
                    <a:pt x="1089871" y="499563"/>
                  </a:lnTo>
                  <a:lnTo>
                    <a:pt x="1082184" y="455542"/>
                  </a:lnTo>
                  <a:lnTo>
                    <a:pt x="1070950" y="411984"/>
                  </a:lnTo>
                  <a:lnTo>
                    <a:pt x="1056174" y="369122"/>
                  </a:lnTo>
                  <a:lnTo>
                    <a:pt x="1037857" y="327189"/>
                  </a:lnTo>
                  <a:lnTo>
                    <a:pt x="1016004" y="286416"/>
                  </a:lnTo>
                  <a:lnTo>
                    <a:pt x="990616" y="247036"/>
                  </a:lnTo>
                  <a:lnTo>
                    <a:pt x="961697" y="209281"/>
                  </a:lnTo>
                  <a:lnTo>
                    <a:pt x="929250" y="173383"/>
                  </a:lnTo>
                  <a:lnTo>
                    <a:pt x="894018" y="140253"/>
                  </a:lnTo>
                  <a:lnTo>
                    <a:pt x="856854" y="110612"/>
                  </a:lnTo>
                  <a:lnTo>
                    <a:pt x="817992" y="84467"/>
                  </a:lnTo>
                  <a:lnTo>
                    <a:pt x="777664" y="61825"/>
                  </a:lnTo>
                  <a:lnTo>
                    <a:pt x="736104" y="42696"/>
                  </a:lnTo>
                  <a:lnTo>
                    <a:pt x="693542" y="27087"/>
                  </a:lnTo>
                  <a:lnTo>
                    <a:pt x="650214" y="15004"/>
                  </a:lnTo>
                  <a:lnTo>
                    <a:pt x="606349" y="6457"/>
                  </a:lnTo>
                  <a:lnTo>
                    <a:pt x="562183" y="1453"/>
                  </a:lnTo>
                  <a:lnTo>
                    <a:pt x="517946" y="0"/>
                  </a:lnTo>
                  <a:close/>
                </a:path>
              </a:pathLst>
            </a:custGeom>
            <a:solidFill>
              <a:srgbClr val="CFA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251960" y="3438143"/>
              <a:ext cx="916305" cy="935990"/>
            </a:xfrm>
            <a:custGeom>
              <a:avLst/>
              <a:gdLst/>
              <a:ahLst/>
              <a:cxnLst/>
              <a:rect l="l" t="t" r="r" b="b"/>
              <a:pathLst>
                <a:path w="916304" h="935989">
                  <a:moveTo>
                    <a:pt x="457962" y="0"/>
                  </a:moveTo>
                  <a:lnTo>
                    <a:pt x="411128" y="2415"/>
                  </a:lnTo>
                  <a:lnTo>
                    <a:pt x="365649" y="9503"/>
                  </a:lnTo>
                  <a:lnTo>
                    <a:pt x="321756" y="21030"/>
                  </a:lnTo>
                  <a:lnTo>
                    <a:pt x="279677" y="36760"/>
                  </a:lnTo>
                  <a:lnTo>
                    <a:pt x="239644" y="56459"/>
                  </a:lnTo>
                  <a:lnTo>
                    <a:pt x="201885" y="79891"/>
                  </a:lnTo>
                  <a:lnTo>
                    <a:pt x="166631" y="106822"/>
                  </a:lnTo>
                  <a:lnTo>
                    <a:pt x="134111" y="137017"/>
                  </a:lnTo>
                  <a:lnTo>
                    <a:pt x="104557" y="170240"/>
                  </a:lnTo>
                  <a:lnTo>
                    <a:pt x="78197" y="206257"/>
                  </a:lnTo>
                  <a:lnTo>
                    <a:pt x="55261" y="244832"/>
                  </a:lnTo>
                  <a:lnTo>
                    <a:pt x="35980" y="285732"/>
                  </a:lnTo>
                  <a:lnTo>
                    <a:pt x="20584" y="328720"/>
                  </a:lnTo>
                  <a:lnTo>
                    <a:pt x="9301" y="373562"/>
                  </a:lnTo>
                  <a:lnTo>
                    <a:pt x="2363" y="420023"/>
                  </a:lnTo>
                  <a:lnTo>
                    <a:pt x="0" y="467867"/>
                  </a:lnTo>
                  <a:lnTo>
                    <a:pt x="2363" y="515712"/>
                  </a:lnTo>
                  <a:lnTo>
                    <a:pt x="9301" y="562173"/>
                  </a:lnTo>
                  <a:lnTo>
                    <a:pt x="20584" y="607015"/>
                  </a:lnTo>
                  <a:lnTo>
                    <a:pt x="35980" y="650003"/>
                  </a:lnTo>
                  <a:lnTo>
                    <a:pt x="55261" y="690903"/>
                  </a:lnTo>
                  <a:lnTo>
                    <a:pt x="78197" y="729478"/>
                  </a:lnTo>
                  <a:lnTo>
                    <a:pt x="104557" y="765495"/>
                  </a:lnTo>
                  <a:lnTo>
                    <a:pt x="134112" y="798718"/>
                  </a:lnTo>
                  <a:lnTo>
                    <a:pt x="166631" y="828913"/>
                  </a:lnTo>
                  <a:lnTo>
                    <a:pt x="201885" y="855844"/>
                  </a:lnTo>
                  <a:lnTo>
                    <a:pt x="239644" y="879276"/>
                  </a:lnTo>
                  <a:lnTo>
                    <a:pt x="279677" y="898975"/>
                  </a:lnTo>
                  <a:lnTo>
                    <a:pt x="321756" y="914705"/>
                  </a:lnTo>
                  <a:lnTo>
                    <a:pt x="365649" y="926232"/>
                  </a:lnTo>
                  <a:lnTo>
                    <a:pt x="411128" y="933320"/>
                  </a:lnTo>
                  <a:lnTo>
                    <a:pt x="457962" y="935735"/>
                  </a:lnTo>
                  <a:lnTo>
                    <a:pt x="504795" y="933320"/>
                  </a:lnTo>
                  <a:lnTo>
                    <a:pt x="550274" y="926232"/>
                  </a:lnTo>
                  <a:lnTo>
                    <a:pt x="594167" y="914705"/>
                  </a:lnTo>
                  <a:lnTo>
                    <a:pt x="636246" y="898975"/>
                  </a:lnTo>
                  <a:lnTo>
                    <a:pt x="676279" y="879276"/>
                  </a:lnTo>
                  <a:lnTo>
                    <a:pt x="714038" y="855844"/>
                  </a:lnTo>
                  <a:lnTo>
                    <a:pt x="749292" y="828913"/>
                  </a:lnTo>
                  <a:lnTo>
                    <a:pt x="781812" y="798718"/>
                  </a:lnTo>
                  <a:lnTo>
                    <a:pt x="811366" y="765495"/>
                  </a:lnTo>
                  <a:lnTo>
                    <a:pt x="837726" y="729478"/>
                  </a:lnTo>
                  <a:lnTo>
                    <a:pt x="860662" y="690903"/>
                  </a:lnTo>
                  <a:lnTo>
                    <a:pt x="879943" y="650003"/>
                  </a:lnTo>
                  <a:lnTo>
                    <a:pt x="895339" y="607015"/>
                  </a:lnTo>
                  <a:lnTo>
                    <a:pt x="906622" y="562173"/>
                  </a:lnTo>
                  <a:lnTo>
                    <a:pt x="913560" y="515712"/>
                  </a:lnTo>
                  <a:lnTo>
                    <a:pt x="915924" y="467867"/>
                  </a:lnTo>
                  <a:lnTo>
                    <a:pt x="913560" y="420023"/>
                  </a:lnTo>
                  <a:lnTo>
                    <a:pt x="906622" y="373562"/>
                  </a:lnTo>
                  <a:lnTo>
                    <a:pt x="895339" y="328720"/>
                  </a:lnTo>
                  <a:lnTo>
                    <a:pt x="879943" y="285732"/>
                  </a:lnTo>
                  <a:lnTo>
                    <a:pt x="860662" y="244832"/>
                  </a:lnTo>
                  <a:lnTo>
                    <a:pt x="837726" y="206257"/>
                  </a:lnTo>
                  <a:lnTo>
                    <a:pt x="811366" y="170240"/>
                  </a:lnTo>
                  <a:lnTo>
                    <a:pt x="781812" y="137017"/>
                  </a:lnTo>
                  <a:lnTo>
                    <a:pt x="749292" y="106822"/>
                  </a:lnTo>
                  <a:lnTo>
                    <a:pt x="714038" y="79891"/>
                  </a:lnTo>
                  <a:lnTo>
                    <a:pt x="676279" y="56459"/>
                  </a:lnTo>
                  <a:lnTo>
                    <a:pt x="636246" y="36760"/>
                  </a:lnTo>
                  <a:lnTo>
                    <a:pt x="594167" y="21030"/>
                  </a:lnTo>
                  <a:lnTo>
                    <a:pt x="550274" y="9503"/>
                  </a:lnTo>
                  <a:lnTo>
                    <a:pt x="504795" y="2415"/>
                  </a:lnTo>
                  <a:lnTo>
                    <a:pt x="4579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5167" y="5311139"/>
              <a:ext cx="1208532" cy="80772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51019" y="3636263"/>
              <a:ext cx="690372" cy="477012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7435624" y="3349762"/>
            <a:ext cx="1097280" cy="1271905"/>
            <a:chOff x="7435624" y="3349762"/>
            <a:chExt cx="1097280" cy="1271905"/>
          </a:xfrm>
        </p:grpSpPr>
        <p:sp>
          <p:nvSpPr>
            <p:cNvPr id="32" name="object 32"/>
            <p:cNvSpPr/>
            <p:nvPr/>
          </p:nvSpPr>
          <p:spPr>
            <a:xfrm>
              <a:off x="7435624" y="3349762"/>
              <a:ext cx="1097280" cy="1271905"/>
            </a:xfrm>
            <a:custGeom>
              <a:avLst/>
              <a:gdLst/>
              <a:ahLst/>
              <a:cxnLst/>
              <a:rect l="l" t="t" r="r" b="b"/>
              <a:pathLst>
                <a:path w="1097279" h="1271904">
                  <a:moveTo>
                    <a:pt x="542518" y="0"/>
                  </a:moveTo>
                  <a:lnTo>
                    <a:pt x="498266" y="230"/>
                  </a:lnTo>
                  <a:lnTo>
                    <a:pt x="454314" y="4010"/>
                  </a:lnTo>
                  <a:lnTo>
                    <a:pt x="410892" y="11340"/>
                  </a:lnTo>
                  <a:lnTo>
                    <a:pt x="368233" y="22216"/>
                  </a:lnTo>
                  <a:lnTo>
                    <a:pt x="326571" y="36639"/>
                  </a:lnTo>
                  <a:lnTo>
                    <a:pt x="286136" y="54608"/>
                  </a:lnTo>
                  <a:lnTo>
                    <a:pt x="247161" y="76121"/>
                  </a:lnTo>
                  <a:lnTo>
                    <a:pt x="209879" y="101177"/>
                  </a:lnTo>
                  <a:lnTo>
                    <a:pt x="174522" y="129775"/>
                  </a:lnTo>
                  <a:lnTo>
                    <a:pt x="141322" y="161913"/>
                  </a:lnTo>
                  <a:lnTo>
                    <a:pt x="111109" y="196877"/>
                  </a:lnTo>
                  <a:lnTo>
                    <a:pt x="84551" y="233796"/>
                  </a:lnTo>
                  <a:lnTo>
                    <a:pt x="61636" y="272437"/>
                  </a:lnTo>
                  <a:lnTo>
                    <a:pt x="42353" y="312568"/>
                  </a:lnTo>
                  <a:lnTo>
                    <a:pt x="26689" y="353958"/>
                  </a:lnTo>
                  <a:lnTo>
                    <a:pt x="14634" y="396375"/>
                  </a:lnTo>
                  <a:lnTo>
                    <a:pt x="6175" y="439586"/>
                  </a:lnTo>
                  <a:lnTo>
                    <a:pt x="1301" y="483359"/>
                  </a:lnTo>
                  <a:lnTo>
                    <a:pt x="0" y="527462"/>
                  </a:lnTo>
                  <a:lnTo>
                    <a:pt x="2260" y="571664"/>
                  </a:lnTo>
                  <a:lnTo>
                    <a:pt x="8070" y="615731"/>
                  </a:lnTo>
                  <a:lnTo>
                    <a:pt x="17419" y="659432"/>
                  </a:lnTo>
                  <a:lnTo>
                    <a:pt x="30294" y="702535"/>
                  </a:lnTo>
                  <a:lnTo>
                    <a:pt x="46683" y="744808"/>
                  </a:lnTo>
                  <a:lnTo>
                    <a:pt x="66576" y="786019"/>
                  </a:lnTo>
                  <a:lnTo>
                    <a:pt x="89960" y="825935"/>
                  </a:lnTo>
                  <a:lnTo>
                    <a:pt x="116825" y="864325"/>
                  </a:lnTo>
                  <a:lnTo>
                    <a:pt x="147157" y="900957"/>
                  </a:lnTo>
                  <a:lnTo>
                    <a:pt x="180946" y="935597"/>
                  </a:lnTo>
                  <a:lnTo>
                    <a:pt x="219320" y="971396"/>
                  </a:lnTo>
                  <a:lnTo>
                    <a:pt x="258164" y="1006707"/>
                  </a:lnTo>
                  <a:lnTo>
                    <a:pt x="297476" y="1041531"/>
                  </a:lnTo>
                  <a:lnTo>
                    <a:pt x="337253" y="1075866"/>
                  </a:lnTo>
                  <a:lnTo>
                    <a:pt x="377494" y="1109714"/>
                  </a:lnTo>
                  <a:lnTo>
                    <a:pt x="418196" y="1143075"/>
                  </a:lnTo>
                  <a:lnTo>
                    <a:pt x="459357" y="1175948"/>
                  </a:lnTo>
                  <a:lnTo>
                    <a:pt x="500974" y="1208333"/>
                  </a:lnTo>
                  <a:lnTo>
                    <a:pt x="543045" y="1240230"/>
                  </a:lnTo>
                  <a:lnTo>
                    <a:pt x="585568" y="1271639"/>
                  </a:lnTo>
                  <a:lnTo>
                    <a:pt x="624895" y="1239811"/>
                  </a:lnTo>
                  <a:lnTo>
                    <a:pt x="663704" y="1207495"/>
                  </a:lnTo>
                  <a:lnTo>
                    <a:pt x="701997" y="1174694"/>
                  </a:lnTo>
                  <a:lnTo>
                    <a:pt x="739774" y="1141407"/>
                  </a:lnTo>
                  <a:lnTo>
                    <a:pt x="777036" y="1107635"/>
                  </a:lnTo>
                  <a:lnTo>
                    <a:pt x="813784" y="1073379"/>
                  </a:lnTo>
                  <a:lnTo>
                    <a:pt x="850018" y="1038641"/>
                  </a:lnTo>
                  <a:lnTo>
                    <a:pt x="885739" y="1003420"/>
                  </a:lnTo>
                  <a:lnTo>
                    <a:pt x="920948" y="967717"/>
                  </a:lnTo>
                  <a:lnTo>
                    <a:pt x="955646" y="931533"/>
                  </a:lnTo>
                  <a:lnTo>
                    <a:pt x="985858" y="896570"/>
                  </a:lnTo>
                  <a:lnTo>
                    <a:pt x="1012413" y="859651"/>
                  </a:lnTo>
                  <a:lnTo>
                    <a:pt x="1035323" y="821010"/>
                  </a:lnTo>
                  <a:lnTo>
                    <a:pt x="1054601" y="780879"/>
                  </a:lnTo>
                  <a:lnTo>
                    <a:pt x="1070257" y="739489"/>
                  </a:lnTo>
                  <a:lnTo>
                    <a:pt x="1082304" y="697072"/>
                  </a:lnTo>
                  <a:lnTo>
                    <a:pt x="1090754" y="653861"/>
                  </a:lnTo>
                  <a:lnTo>
                    <a:pt x="1095619" y="610088"/>
                  </a:lnTo>
                  <a:lnTo>
                    <a:pt x="1096910" y="565985"/>
                  </a:lnTo>
                  <a:lnTo>
                    <a:pt x="1094639" y="521783"/>
                  </a:lnTo>
                  <a:lnTo>
                    <a:pt x="1088819" y="477716"/>
                  </a:lnTo>
                  <a:lnTo>
                    <a:pt x="1079461" y="434015"/>
                  </a:lnTo>
                  <a:lnTo>
                    <a:pt x="1066577" y="390911"/>
                  </a:lnTo>
                  <a:lnTo>
                    <a:pt x="1050179" y="348639"/>
                  </a:lnTo>
                  <a:lnTo>
                    <a:pt x="1030279" y="307428"/>
                  </a:lnTo>
                  <a:lnTo>
                    <a:pt x="1006889" y="267511"/>
                  </a:lnTo>
                  <a:lnTo>
                    <a:pt x="980020" y="229122"/>
                  </a:lnTo>
                  <a:lnTo>
                    <a:pt x="949685" y="192490"/>
                  </a:lnTo>
                  <a:lnTo>
                    <a:pt x="915895" y="157849"/>
                  </a:lnTo>
                  <a:lnTo>
                    <a:pt x="879408" y="126082"/>
                  </a:lnTo>
                  <a:lnTo>
                    <a:pt x="841130" y="97874"/>
                  </a:lnTo>
                  <a:lnTo>
                    <a:pt x="801291" y="73224"/>
                  </a:lnTo>
                  <a:lnTo>
                    <a:pt x="760126" y="52133"/>
                  </a:lnTo>
                  <a:lnTo>
                    <a:pt x="717865" y="34598"/>
                  </a:lnTo>
                  <a:lnTo>
                    <a:pt x="674742" y="20618"/>
                  </a:lnTo>
                  <a:lnTo>
                    <a:pt x="630988" y="10192"/>
                  </a:lnTo>
                  <a:lnTo>
                    <a:pt x="586836" y="3320"/>
                  </a:lnTo>
                  <a:lnTo>
                    <a:pt x="542518" y="0"/>
                  </a:lnTo>
                  <a:close/>
                </a:path>
              </a:pathLst>
            </a:custGeom>
            <a:solidFill>
              <a:srgbClr val="CFA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525511" y="3445763"/>
              <a:ext cx="917575" cy="935990"/>
            </a:xfrm>
            <a:custGeom>
              <a:avLst/>
              <a:gdLst/>
              <a:ahLst/>
              <a:cxnLst/>
              <a:rect l="l" t="t" r="r" b="b"/>
              <a:pathLst>
                <a:path w="917575" h="935989">
                  <a:moveTo>
                    <a:pt x="458724" y="0"/>
                  </a:moveTo>
                  <a:lnTo>
                    <a:pt x="411819" y="2415"/>
                  </a:lnTo>
                  <a:lnTo>
                    <a:pt x="366269" y="9503"/>
                  </a:lnTo>
                  <a:lnTo>
                    <a:pt x="322306" y="21030"/>
                  </a:lnTo>
                  <a:lnTo>
                    <a:pt x="280160" y="36760"/>
                  </a:lnTo>
                  <a:lnTo>
                    <a:pt x="240060" y="56459"/>
                  </a:lnTo>
                  <a:lnTo>
                    <a:pt x="202238" y="79891"/>
                  </a:lnTo>
                  <a:lnTo>
                    <a:pt x="166925" y="106822"/>
                  </a:lnTo>
                  <a:lnTo>
                    <a:pt x="134350" y="137017"/>
                  </a:lnTo>
                  <a:lnTo>
                    <a:pt x="104744" y="170240"/>
                  </a:lnTo>
                  <a:lnTo>
                    <a:pt x="78337" y="206257"/>
                  </a:lnTo>
                  <a:lnTo>
                    <a:pt x="55361" y="244832"/>
                  </a:lnTo>
                  <a:lnTo>
                    <a:pt x="36046" y="285732"/>
                  </a:lnTo>
                  <a:lnTo>
                    <a:pt x="20621" y="328720"/>
                  </a:lnTo>
                  <a:lnTo>
                    <a:pt x="9318" y="373562"/>
                  </a:lnTo>
                  <a:lnTo>
                    <a:pt x="2368" y="420023"/>
                  </a:lnTo>
                  <a:lnTo>
                    <a:pt x="0" y="467868"/>
                  </a:lnTo>
                  <a:lnTo>
                    <a:pt x="2368" y="515712"/>
                  </a:lnTo>
                  <a:lnTo>
                    <a:pt x="9318" y="562173"/>
                  </a:lnTo>
                  <a:lnTo>
                    <a:pt x="20621" y="607015"/>
                  </a:lnTo>
                  <a:lnTo>
                    <a:pt x="36046" y="650003"/>
                  </a:lnTo>
                  <a:lnTo>
                    <a:pt x="55361" y="690903"/>
                  </a:lnTo>
                  <a:lnTo>
                    <a:pt x="78337" y="729478"/>
                  </a:lnTo>
                  <a:lnTo>
                    <a:pt x="104744" y="765495"/>
                  </a:lnTo>
                  <a:lnTo>
                    <a:pt x="134350" y="798718"/>
                  </a:lnTo>
                  <a:lnTo>
                    <a:pt x="166925" y="828913"/>
                  </a:lnTo>
                  <a:lnTo>
                    <a:pt x="202238" y="855844"/>
                  </a:lnTo>
                  <a:lnTo>
                    <a:pt x="240060" y="879276"/>
                  </a:lnTo>
                  <a:lnTo>
                    <a:pt x="280160" y="898975"/>
                  </a:lnTo>
                  <a:lnTo>
                    <a:pt x="322306" y="914705"/>
                  </a:lnTo>
                  <a:lnTo>
                    <a:pt x="366269" y="926232"/>
                  </a:lnTo>
                  <a:lnTo>
                    <a:pt x="411819" y="933320"/>
                  </a:lnTo>
                  <a:lnTo>
                    <a:pt x="458724" y="935736"/>
                  </a:lnTo>
                  <a:lnTo>
                    <a:pt x="505628" y="933320"/>
                  </a:lnTo>
                  <a:lnTo>
                    <a:pt x="551178" y="926232"/>
                  </a:lnTo>
                  <a:lnTo>
                    <a:pt x="595141" y="914705"/>
                  </a:lnTo>
                  <a:lnTo>
                    <a:pt x="637287" y="898975"/>
                  </a:lnTo>
                  <a:lnTo>
                    <a:pt x="677387" y="879276"/>
                  </a:lnTo>
                  <a:lnTo>
                    <a:pt x="715209" y="855844"/>
                  </a:lnTo>
                  <a:lnTo>
                    <a:pt x="750522" y="828913"/>
                  </a:lnTo>
                  <a:lnTo>
                    <a:pt x="783097" y="798718"/>
                  </a:lnTo>
                  <a:lnTo>
                    <a:pt x="812703" y="765495"/>
                  </a:lnTo>
                  <a:lnTo>
                    <a:pt x="839110" y="729478"/>
                  </a:lnTo>
                  <a:lnTo>
                    <a:pt x="862086" y="690903"/>
                  </a:lnTo>
                  <a:lnTo>
                    <a:pt x="881401" y="650003"/>
                  </a:lnTo>
                  <a:lnTo>
                    <a:pt x="896826" y="607015"/>
                  </a:lnTo>
                  <a:lnTo>
                    <a:pt x="908129" y="562173"/>
                  </a:lnTo>
                  <a:lnTo>
                    <a:pt x="915079" y="515712"/>
                  </a:lnTo>
                  <a:lnTo>
                    <a:pt x="917448" y="467868"/>
                  </a:lnTo>
                  <a:lnTo>
                    <a:pt x="915079" y="420023"/>
                  </a:lnTo>
                  <a:lnTo>
                    <a:pt x="908129" y="373562"/>
                  </a:lnTo>
                  <a:lnTo>
                    <a:pt x="896826" y="328720"/>
                  </a:lnTo>
                  <a:lnTo>
                    <a:pt x="881401" y="285732"/>
                  </a:lnTo>
                  <a:lnTo>
                    <a:pt x="862086" y="244832"/>
                  </a:lnTo>
                  <a:lnTo>
                    <a:pt x="839110" y="206257"/>
                  </a:lnTo>
                  <a:lnTo>
                    <a:pt x="812703" y="170240"/>
                  </a:lnTo>
                  <a:lnTo>
                    <a:pt x="783097" y="137017"/>
                  </a:lnTo>
                  <a:lnTo>
                    <a:pt x="750522" y="106822"/>
                  </a:lnTo>
                  <a:lnTo>
                    <a:pt x="715209" y="79891"/>
                  </a:lnTo>
                  <a:lnTo>
                    <a:pt x="677387" y="56459"/>
                  </a:lnTo>
                  <a:lnTo>
                    <a:pt x="637287" y="36760"/>
                  </a:lnTo>
                  <a:lnTo>
                    <a:pt x="595141" y="21030"/>
                  </a:lnTo>
                  <a:lnTo>
                    <a:pt x="551178" y="9503"/>
                  </a:lnTo>
                  <a:lnTo>
                    <a:pt x="505628" y="2415"/>
                  </a:lnTo>
                  <a:lnTo>
                    <a:pt x="4587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91627" y="3614927"/>
              <a:ext cx="507492" cy="574548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7236079" y="4676647"/>
            <a:ext cx="1400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CFA403"/>
                </a:solidFill>
                <a:latin typeface="Calibri"/>
                <a:cs typeface="Calibri"/>
              </a:rPr>
              <a:t>1,3 Md€ </a:t>
            </a:r>
            <a:r>
              <a:rPr sz="1800" dirty="0">
                <a:solidFill>
                  <a:srgbClr val="484F5C"/>
                </a:solidFill>
                <a:latin typeface="Calibri"/>
                <a:cs typeface="Calibri"/>
              </a:rPr>
              <a:t>de</a:t>
            </a:r>
            <a:r>
              <a:rPr sz="1800" spc="5" dirty="0">
                <a:solidFill>
                  <a:srgbClr val="484F5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484F5C"/>
                </a:solidFill>
                <a:latin typeface="Calibri"/>
                <a:cs typeface="Calibri"/>
              </a:rPr>
              <a:t>CA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37455" y="114746"/>
            <a:ext cx="1632585" cy="1406525"/>
            <a:chOff x="3537455" y="114746"/>
            <a:chExt cx="1632585" cy="1406525"/>
          </a:xfrm>
        </p:grpSpPr>
        <p:sp>
          <p:nvSpPr>
            <p:cNvPr id="3" name="object 3"/>
            <p:cNvSpPr/>
            <p:nvPr/>
          </p:nvSpPr>
          <p:spPr>
            <a:xfrm>
              <a:off x="3537445" y="114756"/>
              <a:ext cx="1632585" cy="1393190"/>
            </a:xfrm>
            <a:custGeom>
              <a:avLst/>
              <a:gdLst/>
              <a:ahLst/>
              <a:cxnLst/>
              <a:rect l="l" t="t" r="r" b="b"/>
              <a:pathLst>
                <a:path w="1632585" h="1393190">
                  <a:moveTo>
                    <a:pt x="1632089" y="759764"/>
                  </a:moveTo>
                  <a:lnTo>
                    <a:pt x="1603933" y="717677"/>
                  </a:lnTo>
                  <a:lnTo>
                    <a:pt x="1575384" y="675919"/>
                  </a:lnTo>
                  <a:lnTo>
                    <a:pt x="1546453" y="634492"/>
                  </a:lnTo>
                  <a:lnTo>
                    <a:pt x="1517142" y="593407"/>
                  </a:lnTo>
                  <a:lnTo>
                    <a:pt x="1487436" y="552653"/>
                  </a:lnTo>
                  <a:lnTo>
                    <a:pt x="1457337" y="512241"/>
                  </a:lnTo>
                  <a:lnTo>
                    <a:pt x="1426845" y="472173"/>
                  </a:lnTo>
                  <a:lnTo>
                    <a:pt x="1395971" y="432447"/>
                  </a:lnTo>
                  <a:lnTo>
                    <a:pt x="1364703" y="393052"/>
                  </a:lnTo>
                  <a:lnTo>
                    <a:pt x="1333042" y="354012"/>
                  </a:lnTo>
                  <a:lnTo>
                    <a:pt x="1300988" y="315315"/>
                  </a:lnTo>
                  <a:lnTo>
                    <a:pt x="1268552" y="276948"/>
                  </a:lnTo>
                  <a:lnTo>
                    <a:pt x="1235722" y="238937"/>
                  </a:lnTo>
                  <a:lnTo>
                    <a:pt x="1203134" y="204050"/>
                  </a:lnTo>
                  <a:lnTo>
                    <a:pt x="1168742" y="171881"/>
                  </a:lnTo>
                  <a:lnTo>
                    <a:pt x="1132713" y="142430"/>
                  </a:lnTo>
                  <a:lnTo>
                    <a:pt x="1095159" y="115709"/>
                  </a:lnTo>
                  <a:lnTo>
                    <a:pt x="1056259" y="91744"/>
                  </a:lnTo>
                  <a:lnTo>
                    <a:pt x="1016139" y="70523"/>
                  </a:lnTo>
                  <a:lnTo>
                    <a:pt x="974953" y="52070"/>
                  </a:lnTo>
                  <a:lnTo>
                    <a:pt x="932853" y="36398"/>
                  </a:lnTo>
                  <a:lnTo>
                    <a:pt x="889977" y="23507"/>
                  </a:lnTo>
                  <a:lnTo>
                    <a:pt x="846467" y="13411"/>
                  </a:lnTo>
                  <a:lnTo>
                    <a:pt x="802474" y="6121"/>
                  </a:lnTo>
                  <a:lnTo>
                    <a:pt x="758151" y="1651"/>
                  </a:lnTo>
                  <a:lnTo>
                    <a:pt x="713638" y="0"/>
                  </a:lnTo>
                  <a:lnTo>
                    <a:pt x="704761" y="241"/>
                  </a:lnTo>
                  <a:lnTo>
                    <a:pt x="698436" y="0"/>
                  </a:lnTo>
                  <a:lnTo>
                    <a:pt x="653872" y="1181"/>
                  </a:lnTo>
                  <a:lnTo>
                    <a:pt x="609409" y="5219"/>
                  </a:lnTo>
                  <a:lnTo>
                    <a:pt x="565188" y="12103"/>
                  </a:lnTo>
                  <a:lnTo>
                    <a:pt x="521373" y="21856"/>
                  </a:lnTo>
                  <a:lnTo>
                    <a:pt x="478104" y="34493"/>
                  </a:lnTo>
                  <a:lnTo>
                    <a:pt x="435508" y="50012"/>
                  </a:lnTo>
                  <a:lnTo>
                    <a:pt x="393750" y="68427"/>
                  </a:lnTo>
                  <a:lnTo>
                    <a:pt x="352983" y="89750"/>
                  </a:lnTo>
                  <a:lnTo>
                    <a:pt x="313334" y="113982"/>
                  </a:lnTo>
                  <a:lnTo>
                    <a:pt x="274955" y="141147"/>
                  </a:lnTo>
                  <a:lnTo>
                    <a:pt x="238010" y="171246"/>
                  </a:lnTo>
                  <a:lnTo>
                    <a:pt x="203174" y="203796"/>
                  </a:lnTo>
                  <a:lnTo>
                    <a:pt x="171069" y="238137"/>
                  </a:lnTo>
                  <a:lnTo>
                    <a:pt x="141693" y="274142"/>
                  </a:lnTo>
                  <a:lnTo>
                    <a:pt x="115049" y="311658"/>
                  </a:lnTo>
                  <a:lnTo>
                    <a:pt x="91147" y="350532"/>
                  </a:lnTo>
                  <a:lnTo>
                    <a:pt x="70002" y="390626"/>
                  </a:lnTo>
                  <a:lnTo>
                    <a:pt x="51625" y="431800"/>
                  </a:lnTo>
                  <a:lnTo>
                    <a:pt x="36029" y="473887"/>
                  </a:lnTo>
                  <a:lnTo>
                    <a:pt x="23215" y="516763"/>
                  </a:lnTo>
                  <a:lnTo>
                    <a:pt x="13195" y="560273"/>
                  </a:lnTo>
                  <a:lnTo>
                    <a:pt x="5981" y="604266"/>
                  </a:lnTo>
                  <a:lnTo>
                    <a:pt x="1574" y="648601"/>
                  </a:lnTo>
                  <a:lnTo>
                    <a:pt x="0" y="693127"/>
                  </a:lnTo>
                  <a:lnTo>
                    <a:pt x="1270" y="737704"/>
                  </a:lnTo>
                  <a:lnTo>
                    <a:pt x="5372" y="782180"/>
                  </a:lnTo>
                  <a:lnTo>
                    <a:pt x="12331" y="826401"/>
                  </a:lnTo>
                  <a:lnTo>
                    <a:pt x="22148" y="870242"/>
                  </a:lnTo>
                  <a:lnTo>
                    <a:pt x="34848" y="913536"/>
                  </a:lnTo>
                  <a:lnTo>
                    <a:pt x="50431" y="956157"/>
                  </a:lnTo>
                  <a:lnTo>
                    <a:pt x="68910" y="997940"/>
                  </a:lnTo>
                  <a:lnTo>
                    <a:pt x="90297" y="1038758"/>
                  </a:lnTo>
                  <a:lnTo>
                    <a:pt x="114592" y="1078433"/>
                  </a:lnTo>
                  <a:lnTo>
                    <a:pt x="141808" y="1116850"/>
                  </a:lnTo>
                  <a:lnTo>
                    <a:pt x="171970" y="1153845"/>
                  </a:lnTo>
                  <a:lnTo>
                    <a:pt x="204546" y="1188758"/>
                  </a:lnTo>
                  <a:lnTo>
                    <a:pt x="238937" y="1220939"/>
                  </a:lnTo>
                  <a:lnTo>
                    <a:pt x="274967" y="1250403"/>
                  </a:lnTo>
                  <a:lnTo>
                    <a:pt x="312521" y="1277124"/>
                  </a:lnTo>
                  <a:lnTo>
                    <a:pt x="351421" y="1301102"/>
                  </a:lnTo>
                  <a:lnTo>
                    <a:pt x="391541" y="1322324"/>
                  </a:lnTo>
                  <a:lnTo>
                    <a:pt x="432727" y="1340777"/>
                  </a:lnTo>
                  <a:lnTo>
                    <a:pt x="474827" y="1356448"/>
                  </a:lnTo>
                  <a:lnTo>
                    <a:pt x="517702" y="1369339"/>
                  </a:lnTo>
                  <a:lnTo>
                    <a:pt x="561213" y="1379435"/>
                  </a:lnTo>
                  <a:lnTo>
                    <a:pt x="605205" y="1386725"/>
                  </a:lnTo>
                  <a:lnTo>
                    <a:pt x="649528" y="1391196"/>
                  </a:lnTo>
                  <a:lnTo>
                    <a:pt x="694042" y="1392847"/>
                  </a:lnTo>
                  <a:lnTo>
                    <a:pt x="702856" y="1392618"/>
                  </a:lnTo>
                  <a:lnTo>
                    <a:pt x="709244" y="1392847"/>
                  </a:lnTo>
                  <a:lnTo>
                    <a:pt x="753808" y="1391653"/>
                  </a:lnTo>
                  <a:lnTo>
                    <a:pt x="798271" y="1387614"/>
                  </a:lnTo>
                  <a:lnTo>
                    <a:pt x="842492" y="1380718"/>
                  </a:lnTo>
                  <a:lnTo>
                    <a:pt x="886307" y="1370965"/>
                  </a:lnTo>
                  <a:lnTo>
                    <a:pt x="929576" y="1358328"/>
                  </a:lnTo>
                  <a:lnTo>
                    <a:pt x="972172" y="1342796"/>
                  </a:lnTo>
                  <a:lnTo>
                    <a:pt x="1013929" y="1324381"/>
                  </a:lnTo>
                  <a:lnTo>
                    <a:pt x="1054696" y="1303058"/>
                  </a:lnTo>
                  <a:lnTo>
                    <a:pt x="1094346" y="1278813"/>
                  </a:lnTo>
                  <a:lnTo>
                    <a:pt x="1132725" y="1251648"/>
                  </a:lnTo>
                  <a:lnTo>
                    <a:pt x="1169682" y="1221536"/>
                  </a:lnTo>
                  <a:lnTo>
                    <a:pt x="1207287" y="1188377"/>
                  </a:lnTo>
                  <a:lnTo>
                    <a:pt x="1244549" y="1154811"/>
                  </a:lnTo>
                  <a:lnTo>
                    <a:pt x="1281480" y="1120863"/>
                  </a:lnTo>
                  <a:lnTo>
                    <a:pt x="1318082" y="1086523"/>
                  </a:lnTo>
                  <a:lnTo>
                    <a:pt x="1354328" y="1051788"/>
                  </a:lnTo>
                  <a:lnTo>
                    <a:pt x="1390243" y="1016660"/>
                  </a:lnTo>
                  <a:lnTo>
                    <a:pt x="1425816" y="981138"/>
                  </a:lnTo>
                  <a:lnTo>
                    <a:pt x="1461046" y="945222"/>
                  </a:lnTo>
                  <a:lnTo>
                    <a:pt x="1495933" y="908913"/>
                  </a:lnTo>
                  <a:lnTo>
                    <a:pt x="1530489" y="872223"/>
                  </a:lnTo>
                  <a:lnTo>
                    <a:pt x="1564690" y="835126"/>
                  </a:lnTo>
                  <a:lnTo>
                    <a:pt x="1598561" y="797648"/>
                  </a:lnTo>
                  <a:lnTo>
                    <a:pt x="1632089" y="759764"/>
                  </a:lnTo>
                  <a:close/>
                </a:path>
              </a:pathLst>
            </a:custGeom>
            <a:solidFill>
              <a:srgbClr val="3E5A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36264" y="158496"/>
              <a:ext cx="1275588" cy="13624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2172" y="184404"/>
              <a:ext cx="1173479" cy="126034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46352" y="526745"/>
            <a:ext cx="1093470" cy="659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5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E5A6B"/>
                </a:solidFill>
                <a:latin typeface="Segoe UI Black"/>
                <a:cs typeface="Segoe UI Black"/>
              </a:rPr>
              <a:t>Bureau</a:t>
            </a:r>
            <a:endParaRPr sz="2400">
              <a:latin typeface="Segoe UI Black"/>
              <a:cs typeface="Segoe UI Black"/>
            </a:endParaRPr>
          </a:p>
          <a:p>
            <a:pPr marL="21590">
              <a:lnSpc>
                <a:spcPts val="2130"/>
              </a:lnSpc>
            </a:pP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9 </a:t>
            </a:r>
            <a:r>
              <a:rPr sz="1800" spc="-10" dirty="0">
                <a:solidFill>
                  <a:srgbClr val="3E5A6B"/>
                </a:solidFill>
                <a:latin typeface="Calibri"/>
                <a:cs typeface="Calibri"/>
              </a:rPr>
              <a:t>membres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61817" y="1785620"/>
            <a:ext cx="3726815" cy="65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>
              <a:lnSpc>
                <a:spcPts val="2850"/>
              </a:lnSpc>
              <a:spcBef>
                <a:spcPts val="100"/>
              </a:spcBef>
            </a:pPr>
            <a:r>
              <a:rPr sz="2400" b="1" dirty="0">
                <a:solidFill>
                  <a:srgbClr val="3E5A6B"/>
                </a:solidFill>
                <a:latin typeface="Segoe UI Black"/>
                <a:cs typeface="Segoe UI Black"/>
              </a:rPr>
              <a:t>Conseil</a:t>
            </a:r>
            <a:r>
              <a:rPr sz="2400" b="1" spc="-20" dirty="0">
                <a:solidFill>
                  <a:srgbClr val="3E5A6B"/>
                </a:solidFill>
                <a:latin typeface="Segoe UI Black"/>
                <a:cs typeface="Segoe UI Black"/>
              </a:rPr>
              <a:t> </a:t>
            </a:r>
            <a:r>
              <a:rPr sz="2400" b="1" spc="-10" dirty="0">
                <a:solidFill>
                  <a:srgbClr val="3E5A6B"/>
                </a:solidFill>
                <a:latin typeface="Segoe UI Black"/>
                <a:cs typeface="Segoe UI Black"/>
              </a:rPr>
              <a:t>d’administration</a:t>
            </a:r>
            <a:endParaRPr sz="2400">
              <a:latin typeface="Segoe UI Black"/>
              <a:cs typeface="Segoe UI Black"/>
            </a:endParaRPr>
          </a:p>
          <a:p>
            <a:pPr marL="12700">
              <a:lnSpc>
                <a:spcPts val="2130"/>
              </a:lnSpc>
            </a:pP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27 </a:t>
            </a:r>
            <a:r>
              <a:rPr sz="1800" spc="-10" dirty="0">
                <a:solidFill>
                  <a:srgbClr val="3E5A6B"/>
                </a:solidFill>
                <a:latin typeface="Calibri"/>
                <a:cs typeface="Calibri"/>
              </a:rPr>
              <a:t>administrateurs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83314" y="444007"/>
            <a:ext cx="960755" cy="822325"/>
            <a:chOff x="483314" y="444007"/>
            <a:chExt cx="960755" cy="822325"/>
          </a:xfrm>
        </p:grpSpPr>
        <p:sp>
          <p:nvSpPr>
            <p:cNvPr id="9" name="object 9"/>
            <p:cNvSpPr/>
            <p:nvPr/>
          </p:nvSpPr>
          <p:spPr>
            <a:xfrm>
              <a:off x="483314" y="444007"/>
              <a:ext cx="960755" cy="822325"/>
            </a:xfrm>
            <a:custGeom>
              <a:avLst/>
              <a:gdLst/>
              <a:ahLst/>
              <a:cxnLst/>
              <a:rect l="l" t="t" r="r" b="b"/>
              <a:pathLst>
                <a:path w="960755" h="822325">
                  <a:moveTo>
                    <a:pt x="450153" y="0"/>
                  </a:moveTo>
                  <a:lnTo>
                    <a:pt x="404789" y="304"/>
                  </a:lnTo>
                  <a:lnTo>
                    <a:pt x="359429" y="5546"/>
                  </a:lnTo>
                  <a:lnTo>
                    <a:pt x="314509" y="15745"/>
                  </a:lnTo>
                  <a:lnTo>
                    <a:pt x="270466" y="30923"/>
                  </a:lnTo>
                  <a:lnTo>
                    <a:pt x="227738" y="51101"/>
                  </a:lnTo>
                  <a:lnTo>
                    <a:pt x="186762" y="76298"/>
                  </a:lnTo>
                  <a:lnTo>
                    <a:pt x="147977" y="106537"/>
                  </a:lnTo>
                  <a:lnTo>
                    <a:pt x="112770" y="140873"/>
                  </a:lnTo>
                  <a:lnTo>
                    <a:pt x="82261" y="178058"/>
                  </a:lnTo>
                  <a:lnTo>
                    <a:pt x="56486" y="217657"/>
                  </a:lnTo>
                  <a:lnTo>
                    <a:pt x="35486" y="259234"/>
                  </a:lnTo>
                  <a:lnTo>
                    <a:pt x="19299" y="302354"/>
                  </a:lnTo>
                  <a:lnTo>
                    <a:pt x="7963" y="346580"/>
                  </a:lnTo>
                  <a:lnTo>
                    <a:pt x="1517" y="391477"/>
                  </a:lnTo>
                  <a:lnTo>
                    <a:pt x="0" y="436609"/>
                  </a:lnTo>
                  <a:lnTo>
                    <a:pt x="3449" y="481541"/>
                  </a:lnTo>
                  <a:lnTo>
                    <a:pt x="11904" y="525837"/>
                  </a:lnTo>
                  <a:lnTo>
                    <a:pt x="25404" y="569060"/>
                  </a:lnTo>
                  <a:lnTo>
                    <a:pt x="43986" y="610776"/>
                  </a:lnTo>
                  <a:lnTo>
                    <a:pt x="67690" y="650549"/>
                  </a:lnTo>
                  <a:lnTo>
                    <a:pt x="96554" y="687943"/>
                  </a:lnTo>
                  <a:lnTo>
                    <a:pt x="129689" y="721613"/>
                  </a:lnTo>
                  <a:lnTo>
                    <a:pt x="165884" y="750492"/>
                  </a:lnTo>
                  <a:lnTo>
                    <a:pt x="204700" y="774559"/>
                  </a:lnTo>
                  <a:lnTo>
                    <a:pt x="245700" y="793794"/>
                  </a:lnTo>
                  <a:lnTo>
                    <a:pt x="288448" y="808175"/>
                  </a:lnTo>
                  <a:lnTo>
                    <a:pt x="332505" y="817681"/>
                  </a:lnTo>
                  <a:lnTo>
                    <a:pt x="377434" y="822293"/>
                  </a:lnTo>
                  <a:lnTo>
                    <a:pt x="422798" y="821988"/>
                  </a:lnTo>
                  <a:lnTo>
                    <a:pt x="468158" y="816746"/>
                  </a:lnTo>
                  <a:lnTo>
                    <a:pt x="513079" y="806547"/>
                  </a:lnTo>
                  <a:lnTo>
                    <a:pt x="557122" y="791369"/>
                  </a:lnTo>
                  <a:lnTo>
                    <a:pt x="599850" y="771192"/>
                  </a:lnTo>
                  <a:lnTo>
                    <a:pt x="640826" y="745994"/>
                  </a:lnTo>
                  <a:lnTo>
                    <a:pt x="679611" y="715756"/>
                  </a:lnTo>
                  <a:lnTo>
                    <a:pt x="716505" y="683025"/>
                  </a:lnTo>
                  <a:lnTo>
                    <a:pt x="752873" y="649700"/>
                  </a:lnTo>
                  <a:lnTo>
                    <a:pt x="788718" y="615779"/>
                  </a:lnTo>
                  <a:lnTo>
                    <a:pt x="824042" y="581263"/>
                  </a:lnTo>
                  <a:lnTo>
                    <a:pt x="858847" y="546151"/>
                  </a:lnTo>
                  <a:lnTo>
                    <a:pt x="893134" y="510444"/>
                  </a:lnTo>
                  <a:lnTo>
                    <a:pt x="926907" y="474142"/>
                  </a:lnTo>
                  <a:lnTo>
                    <a:pt x="960167" y="437245"/>
                  </a:lnTo>
                  <a:lnTo>
                    <a:pt x="929881" y="391828"/>
                  </a:lnTo>
                  <a:lnTo>
                    <a:pt x="898783" y="347126"/>
                  </a:lnTo>
                  <a:lnTo>
                    <a:pt x="866871" y="303140"/>
                  </a:lnTo>
                  <a:lnTo>
                    <a:pt x="834142" y="259870"/>
                  </a:lnTo>
                  <a:lnTo>
                    <a:pt x="800592" y="217314"/>
                  </a:lnTo>
                  <a:lnTo>
                    <a:pt x="766220" y="175474"/>
                  </a:lnTo>
                  <a:lnTo>
                    <a:pt x="731021" y="134350"/>
                  </a:lnTo>
                  <a:lnTo>
                    <a:pt x="697888" y="100679"/>
                  </a:lnTo>
                  <a:lnTo>
                    <a:pt x="661696" y="71800"/>
                  </a:lnTo>
                  <a:lnTo>
                    <a:pt x="622882" y="47733"/>
                  </a:lnTo>
                  <a:lnTo>
                    <a:pt x="581883" y="28498"/>
                  </a:lnTo>
                  <a:lnTo>
                    <a:pt x="539137" y="14117"/>
                  </a:lnTo>
                  <a:lnTo>
                    <a:pt x="495081" y="4611"/>
                  </a:lnTo>
                  <a:lnTo>
                    <a:pt x="450153" y="0"/>
                  </a:lnTo>
                  <a:close/>
                </a:path>
              </a:pathLst>
            </a:custGeom>
            <a:solidFill>
              <a:srgbClr val="3E5A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3211" y="501396"/>
              <a:ext cx="688975" cy="707390"/>
            </a:xfrm>
            <a:custGeom>
              <a:avLst/>
              <a:gdLst/>
              <a:ahLst/>
              <a:cxnLst/>
              <a:rect l="l" t="t" r="r" b="b"/>
              <a:pathLst>
                <a:path w="688975" h="707390">
                  <a:moveTo>
                    <a:pt x="344424" y="0"/>
                  </a:moveTo>
                  <a:lnTo>
                    <a:pt x="297687" y="3226"/>
                  </a:lnTo>
                  <a:lnTo>
                    <a:pt x="252862" y="12625"/>
                  </a:lnTo>
                  <a:lnTo>
                    <a:pt x="210358" y="27777"/>
                  </a:lnTo>
                  <a:lnTo>
                    <a:pt x="170586" y="48259"/>
                  </a:lnTo>
                  <a:lnTo>
                    <a:pt x="133956" y="73653"/>
                  </a:lnTo>
                  <a:lnTo>
                    <a:pt x="100879" y="103536"/>
                  </a:lnTo>
                  <a:lnTo>
                    <a:pt x="71764" y="137489"/>
                  </a:lnTo>
                  <a:lnTo>
                    <a:pt x="47023" y="175090"/>
                  </a:lnTo>
                  <a:lnTo>
                    <a:pt x="27066" y="215919"/>
                  </a:lnTo>
                  <a:lnTo>
                    <a:pt x="12303" y="259556"/>
                  </a:lnTo>
                  <a:lnTo>
                    <a:pt x="3144" y="305579"/>
                  </a:lnTo>
                  <a:lnTo>
                    <a:pt x="0" y="353567"/>
                  </a:lnTo>
                  <a:lnTo>
                    <a:pt x="3144" y="401556"/>
                  </a:lnTo>
                  <a:lnTo>
                    <a:pt x="12303" y="447579"/>
                  </a:lnTo>
                  <a:lnTo>
                    <a:pt x="27066" y="491216"/>
                  </a:lnTo>
                  <a:lnTo>
                    <a:pt x="47023" y="532045"/>
                  </a:lnTo>
                  <a:lnTo>
                    <a:pt x="71764" y="569646"/>
                  </a:lnTo>
                  <a:lnTo>
                    <a:pt x="100879" y="603599"/>
                  </a:lnTo>
                  <a:lnTo>
                    <a:pt x="133956" y="633482"/>
                  </a:lnTo>
                  <a:lnTo>
                    <a:pt x="170586" y="658876"/>
                  </a:lnTo>
                  <a:lnTo>
                    <a:pt x="210358" y="679358"/>
                  </a:lnTo>
                  <a:lnTo>
                    <a:pt x="252862" y="694510"/>
                  </a:lnTo>
                  <a:lnTo>
                    <a:pt x="297687" y="703909"/>
                  </a:lnTo>
                  <a:lnTo>
                    <a:pt x="344424" y="707136"/>
                  </a:lnTo>
                  <a:lnTo>
                    <a:pt x="391160" y="703909"/>
                  </a:lnTo>
                  <a:lnTo>
                    <a:pt x="435985" y="694510"/>
                  </a:lnTo>
                  <a:lnTo>
                    <a:pt x="478489" y="679358"/>
                  </a:lnTo>
                  <a:lnTo>
                    <a:pt x="518261" y="658876"/>
                  </a:lnTo>
                  <a:lnTo>
                    <a:pt x="554891" y="633482"/>
                  </a:lnTo>
                  <a:lnTo>
                    <a:pt x="587968" y="603599"/>
                  </a:lnTo>
                  <a:lnTo>
                    <a:pt x="617083" y="569646"/>
                  </a:lnTo>
                  <a:lnTo>
                    <a:pt x="641824" y="532045"/>
                  </a:lnTo>
                  <a:lnTo>
                    <a:pt x="661781" y="491216"/>
                  </a:lnTo>
                  <a:lnTo>
                    <a:pt x="676544" y="447579"/>
                  </a:lnTo>
                  <a:lnTo>
                    <a:pt x="685703" y="401556"/>
                  </a:lnTo>
                  <a:lnTo>
                    <a:pt x="688847" y="353567"/>
                  </a:lnTo>
                  <a:lnTo>
                    <a:pt x="685703" y="305579"/>
                  </a:lnTo>
                  <a:lnTo>
                    <a:pt x="676544" y="259556"/>
                  </a:lnTo>
                  <a:lnTo>
                    <a:pt x="661781" y="215919"/>
                  </a:lnTo>
                  <a:lnTo>
                    <a:pt x="641824" y="175090"/>
                  </a:lnTo>
                  <a:lnTo>
                    <a:pt x="617083" y="137489"/>
                  </a:lnTo>
                  <a:lnTo>
                    <a:pt x="587968" y="103536"/>
                  </a:lnTo>
                  <a:lnTo>
                    <a:pt x="554891" y="73653"/>
                  </a:lnTo>
                  <a:lnTo>
                    <a:pt x="518261" y="48259"/>
                  </a:lnTo>
                  <a:lnTo>
                    <a:pt x="478489" y="27777"/>
                  </a:lnTo>
                  <a:lnTo>
                    <a:pt x="435985" y="12625"/>
                  </a:lnTo>
                  <a:lnTo>
                    <a:pt x="391160" y="3226"/>
                  </a:lnTo>
                  <a:lnTo>
                    <a:pt x="3444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499" y="601980"/>
              <a:ext cx="650748" cy="37795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363848" y="2758185"/>
            <a:ext cx="5020310" cy="1755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50"/>
              </a:lnSpc>
              <a:spcBef>
                <a:spcPts val="100"/>
              </a:spcBef>
            </a:pPr>
            <a:r>
              <a:rPr sz="2400" b="1" dirty="0">
                <a:solidFill>
                  <a:srgbClr val="3E5A6B"/>
                </a:solidFill>
                <a:latin typeface="Segoe UI Black"/>
                <a:cs typeface="Segoe UI Black"/>
              </a:rPr>
              <a:t>Délégations</a:t>
            </a:r>
            <a:r>
              <a:rPr sz="2400" b="1" spc="5" dirty="0">
                <a:solidFill>
                  <a:srgbClr val="3E5A6B"/>
                </a:solidFill>
                <a:latin typeface="Segoe UI Black"/>
                <a:cs typeface="Segoe UI Black"/>
              </a:rPr>
              <a:t> </a:t>
            </a:r>
            <a:r>
              <a:rPr sz="2400" b="1" spc="-10" dirty="0">
                <a:solidFill>
                  <a:srgbClr val="3E5A6B"/>
                </a:solidFill>
                <a:latin typeface="Segoe UI Black"/>
                <a:cs typeface="Segoe UI Black"/>
              </a:rPr>
              <a:t>régionales</a:t>
            </a:r>
            <a:endParaRPr sz="2400">
              <a:latin typeface="Segoe UI Black"/>
              <a:cs typeface="Segoe UI Black"/>
            </a:endParaRPr>
          </a:p>
          <a:p>
            <a:pPr marL="12700" marR="2909570">
              <a:lnSpc>
                <a:spcPts val="2160"/>
              </a:lnSpc>
              <a:spcBef>
                <a:spcPts val="40"/>
              </a:spcBef>
            </a:pP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30 délégués</a:t>
            </a:r>
            <a:r>
              <a:rPr sz="1800" spc="25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E5A6B"/>
                </a:solidFill>
                <a:latin typeface="Calibri"/>
                <a:cs typeface="Calibri"/>
              </a:rPr>
              <a:t>régionaux </a:t>
            </a: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Leur</a:t>
            </a:r>
            <a:r>
              <a:rPr sz="1800" spc="-20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rôle</a:t>
            </a:r>
            <a:r>
              <a:rPr sz="1800" spc="-10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3E5A6B"/>
                </a:solidFill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593725" indent="-227965">
              <a:lnSpc>
                <a:spcPts val="2090"/>
              </a:lnSpc>
              <a:buFont typeface="Wingdings"/>
              <a:buChar char=""/>
              <a:tabLst>
                <a:tab pos="593725" algn="l"/>
              </a:tabLst>
            </a:pPr>
            <a:r>
              <a:rPr sz="1800" spc="-10" dirty="0">
                <a:solidFill>
                  <a:srgbClr val="3E5A6B"/>
                </a:solidFill>
                <a:latin typeface="Calibri"/>
                <a:cs typeface="Calibri"/>
              </a:rPr>
              <a:t>Représenter</a:t>
            </a:r>
            <a:r>
              <a:rPr sz="1800" spc="-5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le</a:t>
            </a:r>
            <a:r>
              <a:rPr sz="1800" spc="5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GMH</a:t>
            </a:r>
            <a:r>
              <a:rPr sz="1800" spc="-10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au</a:t>
            </a:r>
            <a:r>
              <a:rPr sz="1800" spc="-10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niveau</a:t>
            </a:r>
            <a:r>
              <a:rPr sz="1800" spc="5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E5A6B"/>
                </a:solidFill>
                <a:latin typeface="Calibri"/>
                <a:cs typeface="Calibri"/>
              </a:rPr>
              <a:t>local</a:t>
            </a:r>
            <a:endParaRPr sz="1800">
              <a:latin typeface="Calibri"/>
              <a:cs typeface="Calibri"/>
            </a:endParaRPr>
          </a:p>
          <a:p>
            <a:pPr marL="593725" indent="-227965">
              <a:lnSpc>
                <a:spcPct val="100000"/>
              </a:lnSpc>
              <a:buFont typeface="Wingdings"/>
              <a:buChar char=""/>
              <a:tabLst>
                <a:tab pos="593725" algn="l"/>
              </a:tabLst>
            </a:pP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Entretenir</a:t>
            </a:r>
            <a:r>
              <a:rPr sz="1800" spc="-20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des</a:t>
            </a:r>
            <a:r>
              <a:rPr sz="1800" spc="-30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liens</a:t>
            </a:r>
            <a:r>
              <a:rPr sz="1800" spc="-25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et</a:t>
            </a:r>
            <a:r>
              <a:rPr sz="1800" spc="-25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E5A6B"/>
                </a:solidFill>
                <a:latin typeface="Calibri"/>
                <a:cs typeface="Calibri"/>
              </a:rPr>
              <a:t>travailler</a:t>
            </a:r>
            <a:r>
              <a:rPr sz="1800" spc="-35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avec</a:t>
            </a:r>
            <a:r>
              <a:rPr sz="1800" spc="-30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les</a:t>
            </a:r>
            <a:r>
              <a:rPr sz="1800" spc="-30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E5A6B"/>
                </a:solidFill>
                <a:latin typeface="Calibri"/>
                <a:cs typeface="Calibri"/>
              </a:rPr>
              <a:t>acteurs</a:t>
            </a:r>
            <a:endParaRPr sz="1800">
              <a:latin typeface="Calibri"/>
              <a:cs typeface="Calibri"/>
            </a:endParaRPr>
          </a:p>
          <a:p>
            <a:pPr marL="54292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publics</a:t>
            </a:r>
            <a:r>
              <a:rPr sz="1800" spc="-5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et</a:t>
            </a:r>
            <a:r>
              <a:rPr sz="1800" spc="-10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privés</a:t>
            </a:r>
            <a:r>
              <a:rPr sz="1800" spc="-10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E5A6B"/>
                </a:solidFill>
                <a:latin typeface="Calibri"/>
                <a:cs typeface="Calibri"/>
              </a:rPr>
              <a:t>du</a:t>
            </a:r>
            <a:r>
              <a:rPr sz="1800" spc="-15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E5A6B"/>
                </a:solidFill>
                <a:latin typeface="Calibri"/>
                <a:cs typeface="Calibri"/>
              </a:rPr>
              <a:t>patrimoine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628108" y="1688338"/>
            <a:ext cx="949325" cy="810895"/>
            <a:chOff x="1628108" y="1688338"/>
            <a:chExt cx="949325" cy="810895"/>
          </a:xfrm>
        </p:grpSpPr>
        <p:sp>
          <p:nvSpPr>
            <p:cNvPr id="14" name="object 14"/>
            <p:cNvSpPr/>
            <p:nvPr/>
          </p:nvSpPr>
          <p:spPr>
            <a:xfrm>
              <a:off x="1628108" y="1688338"/>
              <a:ext cx="949325" cy="810895"/>
            </a:xfrm>
            <a:custGeom>
              <a:avLst/>
              <a:gdLst/>
              <a:ahLst/>
              <a:cxnLst/>
              <a:rect l="l" t="t" r="r" b="b"/>
              <a:pathLst>
                <a:path w="949325" h="810894">
                  <a:moveTo>
                    <a:pt x="450754" y="0"/>
                  </a:moveTo>
                  <a:lnTo>
                    <a:pt x="405919" y="914"/>
                  </a:lnTo>
                  <a:lnTo>
                    <a:pt x="361018" y="6687"/>
                  </a:lnTo>
                  <a:lnTo>
                    <a:pt x="316483" y="17334"/>
                  </a:lnTo>
                  <a:lnTo>
                    <a:pt x="272748" y="32871"/>
                  </a:lnTo>
                  <a:lnTo>
                    <a:pt x="230243" y="53312"/>
                  </a:lnTo>
                  <a:lnTo>
                    <a:pt x="189401" y="78672"/>
                  </a:lnTo>
                  <a:lnTo>
                    <a:pt x="150653" y="108965"/>
                  </a:lnTo>
                  <a:lnTo>
                    <a:pt x="115410" y="143246"/>
                  </a:lnTo>
                  <a:lnTo>
                    <a:pt x="84768" y="180269"/>
                  </a:lnTo>
                  <a:lnTo>
                    <a:pt x="58771" y="219605"/>
                  </a:lnTo>
                  <a:lnTo>
                    <a:pt x="37462" y="260823"/>
                  </a:lnTo>
                  <a:lnTo>
                    <a:pt x="20886" y="303495"/>
                  </a:lnTo>
                  <a:lnTo>
                    <a:pt x="9088" y="347189"/>
                  </a:lnTo>
                  <a:lnTo>
                    <a:pt x="2111" y="391477"/>
                  </a:lnTo>
                  <a:lnTo>
                    <a:pt x="0" y="435928"/>
                  </a:lnTo>
                  <a:lnTo>
                    <a:pt x="2798" y="480112"/>
                  </a:lnTo>
                  <a:lnTo>
                    <a:pt x="10550" y="523600"/>
                  </a:lnTo>
                  <a:lnTo>
                    <a:pt x="23300" y="565962"/>
                  </a:lnTo>
                  <a:lnTo>
                    <a:pt x="41092" y="606767"/>
                  </a:lnTo>
                  <a:lnTo>
                    <a:pt x="63970" y="645586"/>
                  </a:lnTo>
                  <a:lnTo>
                    <a:pt x="91979" y="681989"/>
                  </a:lnTo>
                  <a:lnTo>
                    <a:pt x="124257" y="714693"/>
                  </a:lnTo>
                  <a:lnTo>
                    <a:pt x="159625" y="742635"/>
                  </a:lnTo>
                  <a:lnTo>
                    <a:pt x="197651" y="765802"/>
                  </a:lnTo>
                  <a:lnTo>
                    <a:pt x="237901" y="784180"/>
                  </a:lnTo>
                  <a:lnTo>
                    <a:pt x="279945" y="797754"/>
                  </a:lnTo>
                  <a:lnTo>
                    <a:pt x="323349" y="806510"/>
                  </a:lnTo>
                  <a:lnTo>
                    <a:pt x="367680" y="810434"/>
                  </a:lnTo>
                  <a:lnTo>
                    <a:pt x="412508" y="809512"/>
                  </a:lnTo>
                  <a:lnTo>
                    <a:pt x="457399" y="803730"/>
                  </a:lnTo>
                  <a:lnTo>
                    <a:pt x="501921" y="793074"/>
                  </a:lnTo>
                  <a:lnTo>
                    <a:pt x="545641" y="777529"/>
                  </a:lnTo>
                  <a:lnTo>
                    <a:pt x="588128" y="757081"/>
                  </a:lnTo>
                  <a:lnTo>
                    <a:pt x="628948" y="731716"/>
                  </a:lnTo>
                  <a:lnTo>
                    <a:pt x="667670" y="701421"/>
                  </a:lnTo>
                  <a:lnTo>
                    <a:pt x="704568" y="668702"/>
                  </a:lnTo>
                  <a:lnTo>
                    <a:pt x="740963" y="635408"/>
                  </a:lnTo>
                  <a:lnTo>
                    <a:pt x="776856" y="601537"/>
                  </a:lnTo>
                  <a:lnTo>
                    <a:pt x="812244" y="567086"/>
                  </a:lnTo>
                  <a:lnTo>
                    <a:pt x="847126" y="532052"/>
                  </a:lnTo>
                  <a:lnTo>
                    <a:pt x="881501" y="496431"/>
                  </a:lnTo>
                  <a:lnTo>
                    <a:pt x="915366" y="460220"/>
                  </a:lnTo>
                  <a:lnTo>
                    <a:pt x="948721" y="423417"/>
                  </a:lnTo>
                  <a:lnTo>
                    <a:pt x="919408" y="379143"/>
                  </a:lnTo>
                  <a:lnTo>
                    <a:pt x="889276" y="335582"/>
                  </a:lnTo>
                  <a:lnTo>
                    <a:pt x="858328" y="292732"/>
                  </a:lnTo>
                  <a:lnTo>
                    <a:pt x="826569" y="250591"/>
                  </a:lnTo>
                  <a:lnTo>
                    <a:pt x="794003" y="209156"/>
                  </a:lnTo>
                  <a:lnTo>
                    <a:pt x="760636" y="168425"/>
                  </a:lnTo>
                  <a:lnTo>
                    <a:pt x="726471" y="128397"/>
                  </a:lnTo>
                  <a:lnTo>
                    <a:pt x="694193" y="95717"/>
                  </a:lnTo>
                  <a:lnTo>
                    <a:pt x="658825" y="67791"/>
                  </a:lnTo>
                  <a:lnTo>
                    <a:pt x="620799" y="44634"/>
                  </a:lnTo>
                  <a:lnTo>
                    <a:pt x="580546" y="26262"/>
                  </a:lnTo>
                  <a:lnTo>
                    <a:pt x="538500" y="12689"/>
                  </a:lnTo>
                  <a:lnTo>
                    <a:pt x="495092" y="3929"/>
                  </a:lnTo>
                  <a:lnTo>
                    <a:pt x="450754" y="0"/>
                  </a:lnTo>
                  <a:close/>
                </a:path>
              </a:pathLst>
            </a:custGeom>
            <a:solidFill>
              <a:srgbClr val="3E5A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99260" y="1749552"/>
              <a:ext cx="688975" cy="687705"/>
            </a:xfrm>
            <a:custGeom>
              <a:avLst/>
              <a:gdLst/>
              <a:ahLst/>
              <a:cxnLst/>
              <a:rect l="l" t="t" r="r" b="b"/>
              <a:pathLst>
                <a:path w="688975" h="687705">
                  <a:moveTo>
                    <a:pt x="344423" y="0"/>
                  </a:moveTo>
                  <a:lnTo>
                    <a:pt x="297682" y="3138"/>
                  </a:lnTo>
                  <a:lnTo>
                    <a:pt x="252853" y="12280"/>
                  </a:lnTo>
                  <a:lnTo>
                    <a:pt x="210347" y="27015"/>
                  </a:lnTo>
                  <a:lnTo>
                    <a:pt x="170575" y="46933"/>
                  </a:lnTo>
                  <a:lnTo>
                    <a:pt x="133945" y="71624"/>
                  </a:lnTo>
                  <a:lnTo>
                    <a:pt x="100869" y="100679"/>
                  </a:lnTo>
                  <a:lnTo>
                    <a:pt x="71757" y="133686"/>
                  </a:lnTo>
                  <a:lnTo>
                    <a:pt x="47018" y="170236"/>
                  </a:lnTo>
                  <a:lnTo>
                    <a:pt x="27062" y="209919"/>
                  </a:lnTo>
                  <a:lnTo>
                    <a:pt x="12301" y="252324"/>
                  </a:lnTo>
                  <a:lnTo>
                    <a:pt x="3143" y="297041"/>
                  </a:lnTo>
                  <a:lnTo>
                    <a:pt x="0" y="343662"/>
                  </a:lnTo>
                  <a:lnTo>
                    <a:pt x="3143" y="390282"/>
                  </a:lnTo>
                  <a:lnTo>
                    <a:pt x="12301" y="434999"/>
                  </a:lnTo>
                  <a:lnTo>
                    <a:pt x="27062" y="477404"/>
                  </a:lnTo>
                  <a:lnTo>
                    <a:pt x="47018" y="517087"/>
                  </a:lnTo>
                  <a:lnTo>
                    <a:pt x="71757" y="553637"/>
                  </a:lnTo>
                  <a:lnTo>
                    <a:pt x="100869" y="586644"/>
                  </a:lnTo>
                  <a:lnTo>
                    <a:pt x="133945" y="615699"/>
                  </a:lnTo>
                  <a:lnTo>
                    <a:pt x="170575" y="640390"/>
                  </a:lnTo>
                  <a:lnTo>
                    <a:pt x="210347" y="660308"/>
                  </a:lnTo>
                  <a:lnTo>
                    <a:pt x="252853" y="675043"/>
                  </a:lnTo>
                  <a:lnTo>
                    <a:pt x="297682" y="684185"/>
                  </a:lnTo>
                  <a:lnTo>
                    <a:pt x="344423" y="687324"/>
                  </a:lnTo>
                  <a:lnTo>
                    <a:pt x="391165" y="684185"/>
                  </a:lnTo>
                  <a:lnTo>
                    <a:pt x="435994" y="675043"/>
                  </a:lnTo>
                  <a:lnTo>
                    <a:pt x="478500" y="660308"/>
                  </a:lnTo>
                  <a:lnTo>
                    <a:pt x="518272" y="640390"/>
                  </a:lnTo>
                  <a:lnTo>
                    <a:pt x="554902" y="615699"/>
                  </a:lnTo>
                  <a:lnTo>
                    <a:pt x="587978" y="586644"/>
                  </a:lnTo>
                  <a:lnTo>
                    <a:pt x="617090" y="553637"/>
                  </a:lnTo>
                  <a:lnTo>
                    <a:pt x="641829" y="517087"/>
                  </a:lnTo>
                  <a:lnTo>
                    <a:pt x="661785" y="477404"/>
                  </a:lnTo>
                  <a:lnTo>
                    <a:pt x="676546" y="434999"/>
                  </a:lnTo>
                  <a:lnTo>
                    <a:pt x="685704" y="390282"/>
                  </a:lnTo>
                  <a:lnTo>
                    <a:pt x="688847" y="343662"/>
                  </a:lnTo>
                  <a:lnTo>
                    <a:pt x="685704" y="297041"/>
                  </a:lnTo>
                  <a:lnTo>
                    <a:pt x="676546" y="252324"/>
                  </a:lnTo>
                  <a:lnTo>
                    <a:pt x="661785" y="209919"/>
                  </a:lnTo>
                  <a:lnTo>
                    <a:pt x="641829" y="170236"/>
                  </a:lnTo>
                  <a:lnTo>
                    <a:pt x="617090" y="133686"/>
                  </a:lnTo>
                  <a:lnTo>
                    <a:pt x="587978" y="100679"/>
                  </a:lnTo>
                  <a:lnTo>
                    <a:pt x="554902" y="71624"/>
                  </a:lnTo>
                  <a:lnTo>
                    <a:pt x="518272" y="46933"/>
                  </a:lnTo>
                  <a:lnTo>
                    <a:pt x="478500" y="27015"/>
                  </a:lnTo>
                  <a:lnTo>
                    <a:pt x="435994" y="12280"/>
                  </a:lnTo>
                  <a:lnTo>
                    <a:pt x="391165" y="3138"/>
                  </a:lnTo>
                  <a:lnTo>
                    <a:pt x="3444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37360" y="1872996"/>
              <a:ext cx="598932" cy="440436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2287712" y="2649966"/>
            <a:ext cx="960119" cy="822325"/>
            <a:chOff x="2287712" y="2649966"/>
            <a:chExt cx="960119" cy="822325"/>
          </a:xfrm>
        </p:grpSpPr>
        <p:sp>
          <p:nvSpPr>
            <p:cNvPr id="18" name="object 18"/>
            <p:cNvSpPr/>
            <p:nvPr/>
          </p:nvSpPr>
          <p:spPr>
            <a:xfrm>
              <a:off x="2287712" y="2649966"/>
              <a:ext cx="960119" cy="822325"/>
            </a:xfrm>
            <a:custGeom>
              <a:avLst/>
              <a:gdLst/>
              <a:ahLst/>
              <a:cxnLst/>
              <a:rect l="l" t="t" r="r" b="b"/>
              <a:pathLst>
                <a:path w="960119" h="822325">
                  <a:moveTo>
                    <a:pt x="450089" y="0"/>
                  </a:moveTo>
                  <a:lnTo>
                    <a:pt x="404728" y="302"/>
                  </a:lnTo>
                  <a:lnTo>
                    <a:pt x="359368" y="5538"/>
                  </a:lnTo>
                  <a:lnTo>
                    <a:pt x="314447" y="15728"/>
                  </a:lnTo>
                  <a:lnTo>
                    <a:pt x="270402" y="30892"/>
                  </a:lnTo>
                  <a:lnTo>
                    <a:pt x="227670" y="51052"/>
                  </a:lnTo>
                  <a:lnTo>
                    <a:pt x="186688" y="76228"/>
                  </a:lnTo>
                  <a:lnTo>
                    <a:pt x="147893" y="106441"/>
                  </a:lnTo>
                  <a:lnTo>
                    <a:pt x="112699" y="140779"/>
                  </a:lnTo>
                  <a:lnTo>
                    <a:pt x="82202" y="177970"/>
                  </a:lnTo>
                  <a:lnTo>
                    <a:pt x="56440" y="217577"/>
                  </a:lnTo>
                  <a:lnTo>
                    <a:pt x="35451" y="259164"/>
                  </a:lnTo>
                  <a:lnTo>
                    <a:pt x="19273" y="302296"/>
                  </a:lnTo>
                  <a:lnTo>
                    <a:pt x="7947" y="346535"/>
                  </a:lnTo>
                  <a:lnTo>
                    <a:pt x="1509" y="391445"/>
                  </a:lnTo>
                  <a:lnTo>
                    <a:pt x="0" y="436591"/>
                  </a:lnTo>
                  <a:lnTo>
                    <a:pt x="3456" y="481536"/>
                  </a:lnTo>
                  <a:lnTo>
                    <a:pt x="11918" y="525843"/>
                  </a:lnTo>
                  <a:lnTo>
                    <a:pt x="25423" y="569077"/>
                  </a:lnTo>
                  <a:lnTo>
                    <a:pt x="44010" y="610801"/>
                  </a:lnTo>
                  <a:lnTo>
                    <a:pt x="67717" y="650579"/>
                  </a:lnTo>
                  <a:lnTo>
                    <a:pt x="96585" y="687974"/>
                  </a:lnTo>
                  <a:lnTo>
                    <a:pt x="129719" y="721619"/>
                  </a:lnTo>
                  <a:lnTo>
                    <a:pt x="165911" y="750477"/>
                  </a:lnTo>
                  <a:lnTo>
                    <a:pt x="204724" y="774527"/>
                  </a:lnTo>
                  <a:lnTo>
                    <a:pt x="245719" y="793748"/>
                  </a:lnTo>
                  <a:lnTo>
                    <a:pt x="288460" y="808119"/>
                  </a:lnTo>
                  <a:lnTo>
                    <a:pt x="332509" y="817620"/>
                  </a:lnTo>
                  <a:lnTo>
                    <a:pt x="377429" y="822229"/>
                  </a:lnTo>
                  <a:lnTo>
                    <a:pt x="422783" y="821926"/>
                  </a:lnTo>
                  <a:lnTo>
                    <a:pt x="468133" y="816691"/>
                  </a:lnTo>
                  <a:lnTo>
                    <a:pt x="513041" y="806501"/>
                  </a:lnTo>
                  <a:lnTo>
                    <a:pt x="557071" y="791337"/>
                  </a:lnTo>
                  <a:lnTo>
                    <a:pt x="599785" y="771177"/>
                  </a:lnTo>
                  <a:lnTo>
                    <a:pt x="640745" y="746001"/>
                  </a:lnTo>
                  <a:lnTo>
                    <a:pt x="679515" y="715787"/>
                  </a:lnTo>
                  <a:lnTo>
                    <a:pt x="716442" y="683057"/>
                  </a:lnTo>
                  <a:lnTo>
                    <a:pt x="752835" y="649730"/>
                  </a:lnTo>
                  <a:lnTo>
                    <a:pt x="788696" y="615804"/>
                  </a:lnTo>
                  <a:lnTo>
                    <a:pt x="824025" y="581278"/>
                  </a:lnTo>
                  <a:lnTo>
                    <a:pt x="858824" y="546152"/>
                  </a:lnTo>
                  <a:lnTo>
                    <a:pt x="893095" y="510422"/>
                  </a:lnTo>
                  <a:lnTo>
                    <a:pt x="926839" y="474089"/>
                  </a:lnTo>
                  <a:lnTo>
                    <a:pt x="960058" y="437149"/>
                  </a:lnTo>
                  <a:lnTo>
                    <a:pt x="929772" y="391733"/>
                  </a:lnTo>
                  <a:lnTo>
                    <a:pt x="898675" y="347031"/>
                  </a:lnTo>
                  <a:lnTo>
                    <a:pt x="866765" y="303045"/>
                  </a:lnTo>
                  <a:lnTo>
                    <a:pt x="834040" y="259774"/>
                  </a:lnTo>
                  <a:lnTo>
                    <a:pt x="800497" y="217219"/>
                  </a:lnTo>
                  <a:lnTo>
                    <a:pt x="766134" y="175379"/>
                  </a:lnTo>
                  <a:lnTo>
                    <a:pt x="730950" y="134254"/>
                  </a:lnTo>
                  <a:lnTo>
                    <a:pt x="697815" y="100609"/>
                  </a:lnTo>
                  <a:lnTo>
                    <a:pt x="661623" y="71751"/>
                  </a:lnTo>
                  <a:lnTo>
                    <a:pt x="622810" y="47702"/>
                  </a:lnTo>
                  <a:lnTo>
                    <a:pt x="581812" y="28481"/>
                  </a:lnTo>
                  <a:lnTo>
                    <a:pt x="539069" y="14110"/>
                  </a:lnTo>
                  <a:lnTo>
                    <a:pt x="495015" y="4609"/>
                  </a:lnTo>
                  <a:lnTo>
                    <a:pt x="450089" y="0"/>
                  </a:lnTo>
                  <a:close/>
                </a:path>
              </a:pathLst>
            </a:custGeom>
            <a:solidFill>
              <a:srgbClr val="3E5A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57628" y="2708148"/>
              <a:ext cx="688975" cy="707390"/>
            </a:xfrm>
            <a:custGeom>
              <a:avLst/>
              <a:gdLst/>
              <a:ahLst/>
              <a:cxnLst/>
              <a:rect l="l" t="t" r="r" b="b"/>
              <a:pathLst>
                <a:path w="688975" h="707389">
                  <a:moveTo>
                    <a:pt x="344424" y="0"/>
                  </a:moveTo>
                  <a:lnTo>
                    <a:pt x="297682" y="3226"/>
                  </a:lnTo>
                  <a:lnTo>
                    <a:pt x="252853" y="12625"/>
                  </a:lnTo>
                  <a:lnTo>
                    <a:pt x="210347" y="27777"/>
                  </a:lnTo>
                  <a:lnTo>
                    <a:pt x="170575" y="48259"/>
                  </a:lnTo>
                  <a:lnTo>
                    <a:pt x="133945" y="73653"/>
                  </a:lnTo>
                  <a:lnTo>
                    <a:pt x="100869" y="103536"/>
                  </a:lnTo>
                  <a:lnTo>
                    <a:pt x="71757" y="137489"/>
                  </a:lnTo>
                  <a:lnTo>
                    <a:pt x="47018" y="175090"/>
                  </a:lnTo>
                  <a:lnTo>
                    <a:pt x="27062" y="215919"/>
                  </a:lnTo>
                  <a:lnTo>
                    <a:pt x="12301" y="259556"/>
                  </a:lnTo>
                  <a:lnTo>
                    <a:pt x="3143" y="305579"/>
                  </a:lnTo>
                  <a:lnTo>
                    <a:pt x="0" y="353567"/>
                  </a:lnTo>
                  <a:lnTo>
                    <a:pt x="3143" y="401556"/>
                  </a:lnTo>
                  <a:lnTo>
                    <a:pt x="12301" y="447579"/>
                  </a:lnTo>
                  <a:lnTo>
                    <a:pt x="27062" y="491216"/>
                  </a:lnTo>
                  <a:lnTo>
                    <a:pt x="47018" y="532045"/>
                  </a:lnTo>
                  <a:lnTo>
                    <a:pt x="71757" y="569646"/>
                  </a:lnTo>
                  <a:lnTo>
                    <a:pt x="100869" y="603599"/>
                  </a:lnTo>
                  <a:lnTo>
                    <a:pt x="133945" y="633482"/>
                  </a:lnTo>
                  <a:lnTo>
                    <a:pt x="170575" y="658876"/>
                  </a:lnTo>
                  <a:lnTo>
                    <a:pt x="210347" y="679358"/>
                  </a:lnTo>
                  <a:lnTo>
                    <a:pt x="252853" y="694510"/>
                  </a:lnTo>
                  <a:lnTo>
                    <a:pt x="297682" y="703909"/>
                  </a:lnTo>
                  <a:lnTo>
                    <a:pt x="344424" y="707136"/>
                  </a:lnTo>
                  <a:lnTo>
                    <a:pt x="391165" y="703909"/>
                  </a:lnTo>
                  <a:lnTo>
                    <a:pt x="435994" y="694510"/>
                  </a:lnTo>
                  <a:lnTo>
                    <a:pt x="478500" y="679358"/>
                  </a:lnTo>
                  <a:lnTo>
                    <a:pt x="518272" y="658876"/>
                  </a:lnTo>
                  <a:lnTo>
                    <a:pt x="554902" y="633482"/>
                  </a:lnTo>
                  <a:lnTo>
                    <a:pt x="587978" y="603599"/>
                  </a:lnTo>
                  <a:lnTo>
                    <a:pt x="617090" y="569646"/>
                  </a:lnTo>
                  <a:lnTo>
                    <a:pt x="641829" y="532045"/>
                  </a:lnTo>
                  <a:lnTo>
                    <a:pt x="661785" y="491216"/>
                  </a:lnTo>
                  <a:lnTo>
                    <a:pt x="676546" y="447579"/>
                  </a:lnTo>
                  <a:lnTo>
                    <a:pt x="685704" y="401556"/>
                  </a:lnTo>
                  <a:lnTo>
                    <a:pt x="688848" y="353567"/>
                  </a:lnTo>
                  <a:lnTo>
                    <a:pt x="685704" y="305579"/>
                  </a:lnTo>
                  <a:lnTo>
                    <a:pt x="676546" y="259556"/>
                  </a:lnTo>
                  <a:lnTo>
                    <a:pt x="661785" y="215919"/>
                  </a:lnTo>
                  <a:lnTo>
                    <a:pt x="641829" y="175090"/>
                  </a:lnTo>
                  <a:lnTo>
                    <a:pt x="617090" y="137489"/>
                  </a:lnTo>
                  <a:lnTo>
                    <a:pt x="587978" y="103536"/>
                  </a:lnTo>
                  <a:lnTo>
                    <a:pt x="554902" y="73653"/>
                  </a:lnTo>
                  <a:lnTo>
                    <a:pt x="518272" y="48259"/>
                  </a:lnTo>
                  <a:lnTo>
                    <a:pt x="478500" y="27777"/>
                  </a:lnTo>
                  <a:lnTo>
                    <a:pt x="435994" y="12625"/>
                  </a:lnTo>
                  <a:lnTo>
                    <a:pt x="391165" y="3226"/>
                  </a:lnTo>
                  <a:lnTo>
                    <a:pt x="3444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06396" y="2766060"/>
              <a:ext cx="551688" cy="563879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3218908" y="4682345"/>
            <a:ext cx="1148715" cy="983615"/>
            <a:chOff x="3218908" y="4682345"/>
            <a:chExt cx="1148715" cy="983615"/>
          </a:xfrm>
        </p:grpSpPr>
        <p:sp>
          <p:nvSpPr>
            <p:cNvPr id="22" name="object 22"/>
            <p:cNvSpPr/>
            <p:nvPr/>
          </p:nvSpPr>
          <p:spPr>
            <a:xfrm>
              <a:off x="3218908" y="4682345"/>
              <a:ext cx="1148715" cy="983615"/>
            </a:xfrm>
            <a:custGeom>
              <a:avLst/>
              <a:gdLst/>
              <a:ahLst/>
              <a:cxnLst/>
              <a:rect l="l" t="t" r="r" b="b"/>
              <a:pathLst>
                <a:path w="1148714" h="983614">
                  <a:moveTo>
                    <a:pt x="519621" y="0"/>
                  </a:moveTo>
                  <a:lnTo>
                    <a:pt x="474872" y="2194"/>
                  </a:lnTo>
                  <a:lnTo>
                    <a:pt x="430180" y="8388"/>
                  </a:lnTo>
                  <a:lnTo>
                    <a:pt x="385838" y="18593"/>
                  </a:lnTo>
                  <a:lnTo>
                    <a:pt x="342139" y="32820"/>
                  </a:lnTo>
                  <a:lnTo>
                    <a:pt x="299374" y="51082"/>
                  </a:lnTo>
                  <a:lnTo>
                    <a:pt x="257836" y="73390"/>
                  </a:lnTo>
                  <a:lnTo>
                    <a:pt x="217818" y="99756"/>
                  </a:lnTo>
                  <a:lnTo>
                    <a:pt x="179611" y="130192"/>
                  </a:lnTo>
                  <a:lnTo>
                    <a:pt x="144269" y="163956"/>
                  </a:lnTo>
                  <a:lnTo>
                    <a:pt x="112716" y="200061"/>
                  </a:lnTo>
                  <a:lnTo>
                    <a:pt x="84978" y="238216"/>
                  </a:lnTo>
                  <a:lnTo>
                    <a:pt x="61084" y="278130"/>
                  </a:lnTo>
                  <a:lnTo>
                    <a:pt x="41061" y="319511"/>
                  </a:lnTo>
                  <a:lnTo>
                    <a:pt x="24938" y="362071"/>
                  </a:lnTo>
                  <a:lnTo>
                    <a:pt x="12743" y="405516"/>
                  </a:lnTo>
                  <a:lnTo>
                    <a:pt x="4502" y="449558"/>
                  </a:lnTo>
                  <a:lnTo>
                    <a:pt x="245" y="493904"/>
                  </a:lnTo>
                  <a:lnTo>
                    <a:pt x="0" y="538265"/>
                  </a:lnTo>
                  <a:lnTo>
                    <a:pt x="3793" y="582348"/>
                  </a:lnTo>
                  <a:lnTo>
                    <a:pt x="11653" y="625865"/>
                  </a:lnTo>
                  <a:lnTo>
                    <a:pt x="23608" y="668523"/>
                  </a:lnTo>
                  <a:lnTo>
                    <a:pt x="39686" y="710031"/>
                  </a:lnTo>
                  <a:lnTo>
                    <a:pt x="59915" y="750100"/>
                  </a:lnTo>
                  <a:lnTo>
                    <a:pt x="84322" y="788438"/>
                  </a:lnTo>
                  <a:lnTo>
                    <a:pt x="112936" y="824755"/>
                  </a:lnTo>
                  <a:lnTo>
                    <a:pt x="145045" y="858025"/>
                  </a:lnTo>
                  <a:lnTo>
                    <a:pt x="179727" y="887402"/>
                  </a:lnTo>
                  <a:lnTo>
                    <a:pt x="216687" y="912872"/>
                  </a:lnTo>
                  <a:lnTo>
                    <a:pt x="255636" y="934426"/>
                  </a:lnTo>
                  <a:lnTo>
                    <a:pt x="296280" y="952050"/>
                  </a:lnTo>
                  <a:lnTo>
                    <a:pt x="338329" y="965734"/>
                  </a:lnTo>
                  <a:lnTo>
                    <a:pt x="381489" y="975465"/>
                  </a:lnTo>
                  <a:lnTo>
                    <a:pt x="425469" y="981232"/>
                  </a:lnTo>
                  <a:lnTo>
                    <a:pt x="469978" y="983024"/>
                  </a:lnTo>
                  <a:lnTo>
                    <a:pt x="514723" y="980827"/>
                  </a:lnTo>
                  <a:lnTo>
                    <a:pt x="559413" y="974632"/>
                  </a:lnTo>
                  <a:lnTo>
                    <a:pt x="603755" y="964426"/>
                  </a:lnTo>
                  <a:lnTo>
                    <a:pt x="647458" y="950197"/>
                  </a:lnTo>
                  <a:lnTo>
                    <a:pt x="690230" y="931934"/>
                  </a:lnTo>
                  <a:lnTo>
                    <a:pt x="731779" y="909625"/>
                  </a:lnTo>
                  <a:lnTo>
                    <a:pt x="771812" y="883258"/>
                  </a:lnTo>
                  <a:lnTo>
                    <a:pt x="810039" y="852822"/>
                  </a:lnTo>
                  <a:lnTo>
                    <a:pt x="849550" y="817831"/>
                  </a:lnTo>
                  <a:lnTo>
                    <a:pt x="888578" y="782284"/>
                  </a:lnTo>
                  <a:lnTo>
                    <a:pt x="927123" y="746180"/>
                  </a:lnTo>
                  <a:lnTo>
                    <a:pt x="965182" y="709517"/>
                  </a:lnTo>
                  <a:lnTo>
                    <a:pt x="1002753" y="672296"/>
                  </a:lnTo>
                  <a:lnTo>
                    <a:pt x="1039834" y="634514"/>
                  </a:lnTo>
                  <a:lnTo>
                    <a:pt x="1076422" y="596171"/>
                  </a:lnTo>
                  <a:lnTo>
                    <a:pt x="1112516" y="557265"/>
                  </a:lnTo>
                  <a:lnTo>
                    <a:pt x="1148113" y="517796"/>
                  </a:lnTo>
                  <a:lnTo>
                    <a:pt x="1120338" y="475768"/>
                  </a:lnTo>
                  <a:lnTo>
                    <a:pt x="1091963" y="434265"/>
                  </a:lnTo>
                  <a:lnTo>
                    <a:pt x="1062990" y="393284"/>
                  </a:lnTo>
                  <a:lnTo>
                    <a:pt x="1033421" y="352824"/>
                  </a:lnTo>
                  <a:lnTo>
                    <a:pt x="1003259" y="312883"/>
                  </a:lnTo>
                  <a:lnTo>
                    <a:pt x="972505" y="273457"/>
                  </a:lnTo>
                  <a:lnTo>
                    <a:pt x="941161" y="234547"/>
                  </a:lnTo>
                  <a:lnTo>
                    <a:pt x="909230" y="196148"/>
                  </a:lnTo>
                  <a:lnTo>
                    <a:pt x="876714" y="158259"/>
                  </a:lnTo>
                  <a:lnTo>
                    <a:pt x="844603" y="124993"/>
                  </a:lnTo>
                  <a:lnTo>
                    <a:pt x="809918" y="95619"/>
                  </a:lnTo>
                  <a:lnTo>
                    <a:pt x="772953" y="70151"/>
                  </a:lnTo>
                  <a:lnTo>
                    <a:pt x="733998" y="48599"/>
                  </a:lnTo>
                  <a:lnTo>
                    <a:pt x="693346" y="30975"/>
                  </a:lnTo>
                  <a:lnTo>
                    <a:pt x="651290" y="17292"/>
                  </a:lnTo>
                  <a:lnTo>
                    <a:pt x="608123" y="7560"/>
                  </a:lnTo>
                  <a:lnTo>
                    <a:pt x="564135" y="1792"/>
                  </a:lnTo>
                  <a:lnTo>
                    <a:pt x="519621" y="0"/>
                  </a:lnTo>
                  <a:close/>
                </a:path>
              </a:pathLst>
            </a:custGeom>
            <a:solidFill>
              <a:srgbClr val="3E5A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99460" y="4754880"/>
              <a:ext cx="829055" cy="83820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550570" y="4927219"/>
            <a:ext cx="22472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E5A6B"/>
                </a:solidFill>
                <a:latin typeface="Segoe UI Black"/>
                <a:cs typeface="Segoe UI Black"/>
              </a:rPr>
              <a:t>2 </a:t>
            </a:r>
            <a:r>
              <a:rPr sz="2400" b="1" spc="-10" dirty="0">
                <a:solidFill>
                  <a:srgbClr val="3E5A6B"/>
                </a:solidFill>
                <a:latin typeface="Segoe UI Black"/>
                <a:cs typeface="Segoe UI Black"/>
              </a:rPr>
              <a:t>permanentes</a:t>
            </a:r>
            <a:endParaRPr sz="2400">
              <a:latin typeface="Segoe UI Black"/>
              <a:cs typeface="Segoe UI Black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136352" y="4640136"/>
            <a:ext cx="1148715" cy="983615"/>
            <a:chOff x="6136352" y="4640136"/>
            <a:chExt cx="1148715" cy="983615"/>
          </a:xfrm>
        </p:grpSpPr>
        <p:sp>
          <p:nvSpPr>
            <p:cNvPr id="26" name="object 26"/>
            <p:cNvSpPr/>
            <p:nvPr/>
          </p:nvSpPr>
          <p:spPr>
            <a:xfrm>
              <a:off x="6136352" y="4640136"/>
              <a:ext cx="1148715" cy="983615"/>
            </a:xfrm>
            <a:custGeom>
              <a:avLst/>
              <a:gdLst/>
              <a:ahLst/>
              <a:cxnLst/>
              <a:rect l="l" t="t" r="r" b="b"/>
              <a:pathLst>
                <a:path w="1148715" h="983614">
                  <a:moveTo>
                    <a:pt x="519621" y="0"/>
                  </a:moveTo>
                  <a:lnTo>
                    <a:pt x="474872" y="2201"/>
                  </a:lnTo>
                  <a:lnTo>
                    <a:pt x="430180" y="8402"/>
                  </a:lnTo>
                  <a:lnTo>
                    <a:pt x="385838" y="18614"/>
                  </a:lnTo>
                  <a:lnTo>
                    <a:pt x="342139" y="32849"/>
                  </a:lnTo>
                  <a:lnTo>
                    <a:pt x="299374" y="51117"/>
                  </a:lnTo>
                  <a:lnTo>
                    <a:pt x="257836" y="73430"/>
                  </a:lnTo>
                  <a:lnTo>
                    <a:pt x="217818" y="99800"/>
                  </a:lnTo>
                  <a:lnTo>
                    <a:pt x="179611" y="130237"/>
                  </a:lnTo>
                  <a:lnTo>
                    <a:pt x="144269" y="163981"/>
                  </a:lnTo>
                  <a:lnTo>
                    <a:pt x="112716" y="200071"/>
                  </a:lnTo>
                  <a:lnTo>
                    <a:pt x="84978" y="238215"/>
                  </a:lnTo>
                  <a:lnTo>
                    <a:pt x="61084" y="278122"/>
                  </a:lnTo>
                  <a:lnTo>
                    <a:pt x="41061" y="319500"/>
                  </a:lnTo>
                  <a:lnTo>
                    <a:pt x="24938" y="362059"/>
                  </a:lnTo>
                  <a:lnTo>
                    <a:pt x="12743" y="405507"/>
                  </a:lnTo>
                  <a:lnTo>
                    <a:pt x="4502" y="449552"/>
                  </a:lnTo>
                  <a:lnTo>
                    <a:pt x="245" y="493904"/>
                  </a:lnTo>
                  <a:lnTo>
                    <a:pt x="0" y="538271"/>
                  </a:lnTo>
                  <a:lnTo>
                    <a:pt x="3793" y="582362"/>
                  </a:lnTo>
                  <a:lnTo>
                    <a:pt x="11653" y="625886"/>
                  </a:lnTo>
                  <a:lnTo>
                    <a:pt x="23608" y="668551"/>
                  </a:lnTo>
                  <a:lnTo>
                    <a:pt x="39686" y="710066"/>
                  </a:lnTo>
                  <a:lnTo>
                    <a:pt x="59915" y="750140"/>
                  </a:lnTo>
                  <a:lnTo>
                    <a:pt x="84322" y="788482"/>
                  </a:lnTo>
                  <a:lnTo>
                    <a:pt x="112936" y="824800"/>
                  </a:lnTo>
                  <a:lnTo>
                    <a:pt x="145045" y="858059"/>
                  </a:lnTo>
                  <a:lnTo>
                    <a:pt x="179727" y="887426"/>
                  </a:lnTo>
                  <a:lnTo>
                    <a:pt x="216687" y="912888"/>
                  </a:lnTo>
                  <a:lnTo>
                    <a:pt x="255636" y="934433"/>
                  </a:lnTo>
                  <a:lnTo>
                    <a:pt x="296280" y="952050"/>
                  </a:lnTo>
                  <a:lnTo>
                    <a:pt x="338329" y="965726"/>
                  </a:lnTo>
                  <a:lnTo>
                    <a:pt x="381489" y="975451"/>
                  </a:lnTo>
                  <a:lnTo>
                    <a:pt x="425469" y="981212"/>
                  </a:lnTo>
                  <a:lnTo>
                    <a:pt x="469978" y="982997"/>
                  </a:lnTo>
                  <a:lnTo>
                    <a:pt x="514723" y="980795"/>
                  </a:lnTo>
                  <a:lnTo>
                    <a:pt x="559413" y="974593"/>
                  </a:lnTo>
                  <a:lnTo>
                    <a:pt x="603755" y="964381"/>
                  </a:lnTo>
                  <a:lnTo>
                    <a:pt x="647458" y="950145"/>
                  </a:lnTo>
                  <a:lnTo>
                    <a:pt x="690230" y="931875"/>
                  </a:lnTo>
                  <a:lnTo>
                    <a:pt x="731779" y="909559"/>
                  </a:lnTo>
                  <a:lnTo>
                    <a:pt x="771812" y="883184"/>
                  </a:lnTo>
                  <a:lnTo>
                    <a:pt x="810039" y="852740"/>
                  </a:lnTo>
                  <a:lnTo>
                    <a:pt x="849550" y="817782"/>
                  </a:lnTo>
                  <a:lnTo>
                    <a:pt x="888578" y="782253"/>
                  </a:lnTo>
                  <a:lnTo>
                    <a:pt x="927123" y="746154"/>
                  </a:lnTo>
                  <a:lnTo>
                    <a:pt x="965182" y="709487"/>
                  </a:lnTo>
                  <a:lnTo>
                    <a:pt x="1002753" y="672255"/>
                  </a:lnTo>
                  <a:lnTo>
                    <a:pt x="1039834" y="634460"/>
                  </a:lnTo>
                  <a:lnTo>
                    <a:pt x="1076422" y="596103"/>
                  </a:lnTo>
                  <a:lnTo>
                    <a:pt x="1112516" y="557187"/>
                  </a:lnTo>
                  <a:lnTo>
                    <a:pt x="1148113" y="517714"/>
                  </a:lnTo>
                  <a:lnTo>
                    <a:pt x="1120338" y="475719"/>
                  </a:lnTo>
                  <a:lnTo>
                    <a:pt x="1091963" y="434235"/>
                  </a:lnTo>
                  <a:lnTo>
                    <a:pt x="1062990" y="393263"/>
                  </a:lnTo>
                  <a:lnTo>
                    <a:pt x="1033421" y="352805"/>
                  </a:lnTo>
                  <a:lnTo>
                    <a:pt x="1003259" y="312864"/>
                  </a:lnTo>
                  <a:lnTo>
                    <a:pt x="972505" y="273441"/>
                  </a:lnTo>
                  <a:lnTo>
                    <a:pt x="941161" y="234539"/>
                  </a:lnTo>
                  <a:lnTo>
                    <a:pt x="909230" y="196159"/>
                  </a:lnTo>
                  <a:lnTo>
                    <a:pt x="876714" y="158304"/>
                  </a:lnTo>
                  <a:lnTo>
                    <a:pt x="844603" y="125018"/>
                  </a:lnTo>
                  <a:lnTo>
                    <a:pt x="809918" y="95629"/>
                  </a:lnTo>
                  <a:lnTo>
                    <a:pt x="772953" y="70150"/>
                  </a:lnTo>
                  <a:lnTo>
                    <a:pt x="733998" y="48591"/>
                  </a:lnTo>
                  <a:lnTo>
                    <a:pt x="693346" y="30964"/>
                  </a:lnTo>
                  <a:lnTo>
                    <a:pt x="651290" y="17280"/>
                  </a:lnTo>
                  <a:lnTo>
                    <a:pt x="608123" y="7550"/>
                  </a:lnTo>
                  <a:lnTo>
                    <a:pt x="564135" y="1786"/>
                  </a:lnTo>
                  <a:lnTo>
                    <a:pt x="519621" y="0"/>
                  </a:lnTo>
                  <a:close/>
                </a:path>
              </a:pathLst>
            </a:custGeom>
            <a:solidFill>
              <a:srgbClr val="3E5A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16395" y="4712208"/>
              <a:ext cx="829055" cy="83819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4604384" y="5014671"/>
            <a:ext cx="12185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3E5A6B"/>
                </a:solidFill>
                <a:latin typeface="Calibri"/>
                <a:cs typeface="Calibri"/>
              </a:rPr>
              <a:t>Marion</a:t>
            </a:r>
            <a:r>
              <a:rPr sz="1200" spc="-35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3E5A6B"/>
                </a:solidFill>
                <a:latin typeface="Calibri"/>
                <a:cs typeface="Calibri"/>
              </a:rPr>
              <a:t>ROGAR Secrétaire</a:t>
            </a:r>
            <a:r>
              <a:rPr sz="1200" spc="30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3E5A6B"/>
                </a:solidFill>
                <a:latin typeface="Calibri"/>
                <a:cs typeface="Calibri"/>
              </a:rPr>
              <a:t>générale </a:t>
            </a:r>
            <a:r>
              <a:rPr sz="1200" dirty="0">
                <a:solidFill>
                  <a:srgbClr val="3E5A6B"/>
                </a:solidFill>
                <a:latin typeface="Calibri"/>
                <a:cs typeface="Calibri"/>
              </a:rPr>
              <a:t>06-03-97-91-</a:t>
            </a:r>
            <a:r>
              <a:rPr sz="1200" spc="-25" dirty="0">
                <a:solidFill>
                  <a:srgbClr val="3E5A6B"/>
                </a:solidFill>
                <a:latin typeface="Calibri"/>
                <a:cs typeface="Calibri"/>
              </a:rPr>
              <a:t>56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454645" y="5014671"/>
            <a:ext cx="15754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E5A6B"/>
                </a:solidFill>
                <a:latin typeface="Calibri"/>
                <a:cs typeface="Calibri"/>
              </a:rPr>
              <a:t>Alexandra</a:t>
            </a:r>
            <a:r>
              <a:rPr sz="1200" spc="-5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3E5A6B"/>
                </a:solidFill>
                <a:latin typeface="Calibri"/>
                <a:cs typeface="Calibri"/>
              </a:rPr>
              <a:t>MACCHIA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spc="-10" dirty="0">
                <a:solidFill>
                  <a:srgbClr val="3E5A6B"/>
                </a:solidFill>
                <a:latin typeface="Calibri"/>
                <a:cs typeface="Calibri"/>
              </a:rPr>
              <a:t>Assistante</a:t>
            </a:r>
            <a:r>
              <a:rPr sz="1200" spc="25" dirty="0">
                <a:solidFill>
                  <a:srgbClr val="3E5A6B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3E5A6B"/>
                </a:solidFill>
                <a:latin typeface="Calibri"/>
                <a:cs typeface="Calibri"/>
              </a:rPr>
              <a:t>administrative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95646" y="555752"/>
            <a:ext cx="2168525" cy="65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50"/>
              </a:lnSpc>
              <a:spcBef>
                <a:spcPts val="100"/>
              </a:spcBef>
            </a:pPr>
            <a:r>
              <a:rPr sz="2400" b="1" dirty="0">
                <a:solidFill>
                  <a:srgbClr val="3E5A6B"/>
                </a:solidFill>
                <a:latin typeface="Segoe UI Black"/>
                <a:cs typeface="Segoe UI Black"/>
              </a:rPr>
              <a:t>Yann</a:t>
            </a:r>
            <a:r>
              <a:rPr sz="2400" b="1" spc="-5" dirty="0">
                <a:solidFill>
                  <a:srgbClr val="3E5A6B"/>
                </a:solidFill>
                <a:latin typeface="Segoe UI Black"/>
                <a:cs typeface="Segoe UI Black"/>
              </a:rPr>
              <a:t> </a:t>
            </a:r>
            <a:r>
              <a:rPr sz="2400" b="1" dirty="0">
                <a:solidFill>
                  <a:srgbClr val="3E5A6B"/>
                </a:solidFill>
                <a:latin typeface="Segoe UI Black"/>
                <a:cs typeface="Segoe UI Black"/>
              </a:rPr>
              <a:t>de </a:t>
            </a:r>
            <a:r>
              <a:rPr sz="2400" b="1" spc="-10" dirty="0">
                <a:solidFill>
                  <a:srgbClr val="3E5A6B"/>
                </a:solidFill>
                <a:latin typeface="Segoe UI Black"/>
                <a:cs typeface="Segoe UI Black"/>
              </a:rPr>
              <a:t>Carné</a:t>
            </a:r>
            <a:endParaRPr sz="2400">
              <a:latin typeface="Segoe UI Black"/>
              <a:cs typeface="Segoe UI Black"/>
            </a:endParaRPr>
          </a:p>
          <a:p>
            <a:pPr marL="12700">
              <a:lnSpc>
                <a:spcPts val="2130"/>
              </a:lnSpc>
            </a:pPr>
            <a:r>
              <a:rPr sz="1800" spc="-10" dirty="0">
                <a:solidFill>
                  <a:srgbClr val="3E5A6B"/>
                </a:solidFill>
                <a:latin typeface="Calibri"/>
                <a:cs typeface="Calibri"/>
              </a:rPr>
              <a:t>Président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293607" y="0"/>
            <a:ext cx="3898900" cy="6856095"/>
            <a:chOff x="8293607" y="0"/>
            <a:chExt cx="3898900" cy="6856095"/>
          </a:xfrm>
        </p:grpSpPr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3607" y="0"/>
              <a:ext cx="3896105" cy="685571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499347" y="0"/>
              <a:ext cx="3693160" cy="6655434"/>
            </a:xfrm>
            <a:custGeom>
              <a:avLst/>
              <a:gdLst/>
              <a:ahLst/>
              <a:cxnLst/>
              <a:rect l="l" t="t" r="r" b="b"/>
              <a:pathLst>
                <a:path w="3693159" h="6655434">
                  <a:moveTo>
                    <a:pt x="3692651" y="0"/>
                  </a:moveTo>
                  <a:lnTo>
                    <a:pt x="2793662" y="0"/>
                  </a:lnTo>
                  <a:lnTo>
                    <a:pt x="2761401" y="8997"/>
                  </a:lnTo>
                  <a:lnTo>
                    <a:pt x="2714306" y="22676"/>
                  </a:lnTo>
                  <a:lnTo>
                    <a:pt x="2667475" y="36826"/>
                  </a:lnTo>
                  <a:lnTo>
                    <a:pt x="2620911" y="51443"/>
                  </a:lnTo>
                  <a:lnTo>
                    <a:pt x="2574618" y="66523"/>
                  </a:lnTo>
                  <a:lnTo>
                    <a:pt x="2528601" y="82063"/>
                  </a:lnTo>
                  <a:lnTo>
                    <a:pt x="2482863" y="98059"/>
                  </a:lnTo>
                  <a:lnTo>
                    <a:pt x="2437409" y="114509"/>
                  </a:lnTo>
                  <a:lnTo>
                    <a:pt x="2392242" y="131409"/>
                  </a:lnTo>
                  <a:lnTo>
                    <a:pt x="2347367" y="148755"/>
                  </a:lnTo>
                  <a:lnTo>
                    <a:pt x="2302787" y="166545"/>
                  </a:lnTo>
                  <a:lnTo>
                    <a:pt x="2258506" y="184774"/>
                  </a:lnTo>
                  <a:lnTo>
                    <a:pt x="2214529" y="203440"/>
                  </a:lnTo>
                  <a:lnTo>
                    <a:pt x="2170859" y="222539"/>
                  </a:lnTo>
                  <a:lnTo>
                    <a:pt x="2127500" y="242068"/>
                  </a:lnTo>
                  <a:lnTo>
                    <a:pt x="2084457" y="262023"/>
                  </a:lnTo>
                  <a:lnTo>
                    <a:pt x="2041733" y="282401"/>
                  </a:lnTo>
                  <a:lnTo>
                    <a:pt x="1999332" y="303199"/>
                  </a:lnTo>
                  <a:lnTo>
                    <a:pt x="1957259" y="324413"/>
                  </a:lnTo>
                  <a:lnTo>
                    <a:pt x="1915516" y="346041"/>
                  </a:lnTo>
                  <a:lnTo>
                    <a:pt x="1874110" y="368077"/>
                  </a:lnTo>
                  <a:lnTo>
                    <a:pt x="1833042" y="390521"/>
                  </a:lnTo>
                  <a:lnTo>
                    <a:pt x="1792318" y="413367"/>
                  </a:lnTo>
                  <a:lnTo>
                    <a:pt x="1751941" y="436612"/>
                  </a:lnTo>
                  <a:lnTo>
                    <a:pt x="1711915" y="460254"/>
                  </a:lnTo>
                  <a:lnTo>
                    <a:pt x="1672245" y="484289"/>
                  </a:lnTo>
                  <a:lnTo>
                    <a:pt x="1632934" y="508713"/>
                  </a:lnTo>
                  <a:lnTo>
                    <a:pt x="1593986" y="533523"/>
                  </a:lnTo>
                  <a:lnTo>
                    <a:pt x="1555405" y="558716"/>
                  </a:lnTo>
                  <a:lnTo>
                    <a:pt x="1517195" y="584289"/>
                  </a:lnTo>
                  <a:lnTo>
                    <a:pt x="1479361" y="610237"/>
                  </a:lnTo>
                  <a:lnTo>
                    <a:pt x="1441906" y="636558"/>
                  </a:lnTo>
                  <a:lnTo>
                    <a:pt x="1404834" y="663249"/>
                  </a:lnTo>
                  <a:lnTo>
                    <a:pt x="1368149" y="690306"/>
                  </a:lnTo>
                  <a:lnTo>
                    <a:pt x="1331855" y="717725"/>
                  </a:lnTo>
                  <a:lnTo>
                    <a:pt x="1295957" y="745503"/>
                  </a:lnTo>
                  <a:lnTo>
                    <a:pt x="1260457" y="773637"/>
                  </a:lnTo>
                  <a:lnTo>
                    <a:pt x="1225361" y="802124"/>
                  </a:lnTo>
                  <a:lnTo>
                    <a:pt x="1190672" y="830960"/>
                  </a:lnTo>
                  <a:lnTo>
                    <a:pt x="1156394" y="860142"/>
                  </a:lnTo>
                  <a:lnTo>
                    <a:pt x="1122531" y="889667"/>
                  </a:lnTo>
                  <a:lnTo>
                    <a:pt x="1089087" y="919530"/>
                  </a:lnTo>
                  <a:lnTo>
                    <a:pt x="1056067" y="949730"/>
                  </a:lnTo>
                  <a:lnTo>
                    <a:pt x="1023473" y="980261"/>
                  </a:lnTo>
                  <a:lnTo>
                    <a:pt x="991311" y="1011122"/>
                  </a:lnTo>
                  <a:lnTo>
                    <a:pt x="959583" y="1042309"/>
                  </a:lnTo>
                  <a:lnTo>
                    <a:pt x="928295" y="1073817"/>
                  </a:lnTo>
                  <a:lnTo>
                    <a:pt x="897449" y="1105645"/>
                  </a:lnTo>
                  <a:lnTo>
                    <a:pt x="867051" y="1137789"/>
                  </a:lnTo>
                  <a:lnTo>
                    <a:pt x="837103" y="1170244"/>
                  </a:lnTo>
                  <a:lnTo>
                    <a:pt x="807611" y="1203009"/>
                  </a:lnTo>
                  <a:lnTo>
                    <a:pt x="778578" y="1236079"/>
                  </a:lnTo>
                  <a:lnTo>
                    <a:pt x="750007" y="1269451"/>
                  </a:lnTo>
                  <a:lnTo>
                    <a:pt x="721904" y="1303123"/>
                  </a:lnTo>
                  <a:lnTo>
                    <a:pt x="694272" y="1337089"/>
                  </a:lnTo>
                  <a:lnTo>
                    <a:pt x="667114" y="1371348"/>
                  </a:lnTo>
                  <a:lnTo>
                    <a:pt x="640436" y="1405896"/>
                  </a:lnTo>
                  <a:lnTo>
                    <a:pt x="614240" y="1440728"/>
                  </a:lnTo>
                  <a:lnTo>
                    <a:pt x="588531" y="1475843"/>
                  </a:lnTo>
                  <a:lnTo>
                    <a:pt x="563314" y="1511237"/>
                  </a:lnTo>
                  <a:lnTo>
                    <a:pt x="538591" y="1546906"/>
                  </a:lnTo>
                  <a:lnTo>
                    <a:pt x="514367" y="1582847"/>
                  </a:lnTo>
                  <a:lnTo>
                    <a:pt x="490646" y="1619057"/>
                  </a:lnTo>
                  <a:lnTo>
                    <a:pt x="467432" y="1655532"/>
                  </a:lnTo>
                  <a:lnTo>
                    <a:pt x="444729" y="1692268"/>
                  </a:lnTo>
                  <a:lnTo>
                    <a:pt x="422541" y="1729264"/>
                  </a:lnTo>
                  <a:lnTo>
                    <a:pt x="400871" y="1766514"/>
                  </a:lnTo>
                  <a:lnTo>
                    <a:pt x="379725" y="1804017"/>
                  </a:lnTo>
                  <a:lnTo>
                    <a:pt x="359105" y="1841767"/>
                  </a:lnTo>
                  <a:lnTo>
                    <a:pt x="339016" y="1879763"/>
                  </a:lnTo>
                  <a:lnTo>
                    <a:pt x="319462" y="1918001"/>
                  </a:lnTo>
                  <a:lnTo>
                    <a:pt x="300447" y="1956477"/>
                  </a:lnTo>
                  <a:lnTo>
                    <a:pt x="281974" y="1995188"/>
                  </a:lnTo>
                  <a:lnTo>
                    <a:pt x="264049" y="2034131"/>
                  </a:lnTo>
                  <a:lnTo>
                    <a:pt x="246674" y="2073302"/>
                  </a:lnTo>
                  <a:lnTo>
                    <a:pt x="229854" y="2112699"/>
                  </a:lnTo>
                  <a:lnTo>
                    <a:pt x="213592" y="2152316"/>
                  </a:lnTo>
                  <a:lnTo>
                    <a:pt x="197894" y="2192152"/>
                  </a:lnTo>
                  <a:lnTo>
                    <a:pt x="182762" y="2232203"/>
                  </a:lnTo>
                  <a:lnTo>
                    <a:pt x="168201" y="2272466"/>
                  </a:lnTo>
                  <a:lnTo>
                    <a:pt x="154215" y="2312936"/>
                  </a:lnTo>
                  <a:lnTo>
                    <a:pt x="140807" y="2353612"/>
                  </a:lnTo>
                  <a:lnTo>
                    <a:pt x="127982" y="2394489"/>
                  </a:lnTo>
                  <a:lnTo>
                    <a:pt x="115744" y="2435564"/>
                  </a:lnTo>
                  <a:lnTo>
                    <a:pt x="104096" y="2476834"/>
                  </a:lnTo>
                  <a:lnTo>
                    <a:pt x="93044" y="2518295"/>
                  </a:lnTo>
                  <a:lnTo>
                    <a:pt x="82589" y="2559944"/>
                  </a:lnTo>
                  <a:lnTo>
                    <a:pt x="72738" y="2601778"/>
                  </a:lnTo>
                  <a:lnTo>
                    <a:pt x="63493" y="2643794"/>
                  </a:lnTo>
                  <a:lnTo>
                    <a:pt x="54859" y="2685987"/>
                  </a:lnTo>
                  <a:lnTo>
                    <a:pt x="46839" y="2728355"/>
                  </a:lnTo>
                  <a:lnTo>
                    <a:pt x="39439" y="2770894"/>
                  </a:lnTo>
                  <a:lnTo>
                    <a:pt x="32660" y="2813601"/>
                  </a:lnTo>
                  <a:lnTo>
                    <a:pt x="26509" y="2856473"/>
                  </a:lnTo>
                  <a:lnTo>
                    <a:pt x="20988" y="2899505"/>
                  </a:lnTo>
                  <a:lnTo>
                    <a:pt x="16101" y="2942696"/>
                  </a:lnTo>
                  <a:lnTo>
                    <a:pt x="11853" y="2986041"/>
                  </a:lnTo>
                  <a:lnTo>
                    <a:pt x="8248" y="3029537"/>
                  </a:lnTo>
                  <a:lnTo>
                    <a:pt x="5289" y="3073181"/>
                  </a:lnTo>
                  <a:lnTo>
                    <a:pt x="2981" y="3116970"/>
                  </a:lnTo>
                  <a:lnTo>
                    <a:pt x="1327" y="3160899"/>
                  </a:lnTo>
                  <a:lnTo>
                    <a:pt x="332" y="3204966"/>
                  </a:lnTo>
                  <a:lnTo>
                    <a:pt x="0" y="3249167"/>
                  </a:lnTo>
                  <a:lnTo>
                    <a:pt x="332" y="3293369"/>
                  </a:lnTo>
                  <a:lnTo>
                    <a:pt x="1327" y="3337436"/>
                  </a:lnTo>
                  <a:lnTo>
                    <a:pt x="2981" y="3381365"/>
                  </a:lnTo>
                  <a:lnTo>
                    <a:pt x="5289" y="3425154"/>
                  </a:lnTo>
                  <a:lnTo>
                    <a:pt x="8248" y="3468798"/>
                  </a:lnTo>
                  <a:lnTo>
                    <a:pt x="11853" y="3512294"/>
                  </a:lnTo>
                  <a:lnTo>
                    <a:pt x="16101" y="3555639"/>
                  </a:lnTo>
                  <a:lnTo>
                    <a:pt x="20988" y="3598830"/>
                  </a:lnTo>
                  <a:lnTo>
                    <a:pt x="26509" y="3641862"/>
                  </a:lnTo>
                  <a:lnTo>
                    <a:pt x="32660" y="3684734"/>
                  </a:lnTo>
                  <a:lnTo>
                    <a:pt x="39439" y="3727441"/>
                  </a:lnTo>
                  <a:lnTo>
                    <a:pt x="46839" y="3769980"/>
                  </a:lnTo>
                  <a:lnTo>
                    <a:pt x="54859" y="3812348"/>
                  </a:lnTo>
                  <a:lnTo>
                    <a:pt x="63493" y="3854541"/>
                  </a:lnTo>
                  <a:lnTo>
                    <a:pt x="72738" y="3896557"/>
                  </a:lnTo>
                  <a:lnTo>
                    <a:pt x="82589" y="3938391"/>
                  </a:lnTo>
                  <a:lnTo>
                    <a:pt x="93044" y="3980040"/>
                  </a:lnTo>
                  <a:lnTo>
                    <a:pt x="104096" y="4021501"/>
                  </a:lnTo>
                  <a:lnTo>
                    <a:pt x="115744" y="4062771"/>
                  </a:lnTo>
                  <a:lnTo>
                    <a:pt x="127982" y="4103846"/>
                  </a:lnTo>
                  <a:lnTo>
                    <a:pt x="140807" y="4144723"/>
                  </a:lnTo>
                  <a:lnTo>
                    <a:pt x="154215" y="4185399"/>
                  </a:lnTo>
                  <a:lnTo>
                    <a:pt x="168201" y="4225869"/>
                  </a:lnTo>
                  <a:lnTo>
                    <a:pt x="182762" y="4266132"/>
                  </a:lnTo>
                  <a:lnTo>
                    <a:pt x="197894" y="4306183"/>
                  </a:lnTo>
                  <a:lnTo>
                    <a:pt x="213592" y="4346019"/>
                  </a:lnTo>
                  <a:lnTo>
                    <a:pt x="229854" y="4385636"/>
                  </a:lnTo>
                  <a:lnTo>
                    <a:pt x="246674" y="4425033"/>
                  </a:lnTo>
                  <a:lnTo>
                    <a:pt x="264049" y="4464204"/>
                  </a:lnTo>
                  <a:lnTo>
                    <a:pt x="281974" y="4503147"/>
                  </a:lnTo>
                  <a:lnTo>
                    <a:pt x="300447" y="4541858"/>
                  </a:lnTo>
                  <a:lnTo>
                    <a:pt x="319462" y="4580334"/>
                  </a:lnTo>
                  <a:lnTo>
                    <a:pt x="339016" y="4618572"/>
                  </a:lnTo>
                  <a:lnTo>
                    <a:pt x="359105" y="4656568"/>
                  </a:lnTo>
                  <a:lnTo>
                    <a:pt x="379725" y="4694318"/>
                  </a:lnTo>
                  <a:lnTo>
                    <a:pt x="400871" y="4731821"/>
                  </a:lnTo>
                  <a:lnTo>
                    <a:pt x="422541" y="4769071"/>
                  </a:lnTo>
                  <a:lnTo>
                    <a:pt x="444729" y="4806067"/>
                  </a:lnTo>
                  <a:lnTo>
                    <a:pt x="467432" y="4842803"/>
                  </a:lnTo>
                  <a:lnTo>
                    <a:pt x="490646" y="4879278"/>
                  </a:lnTo>
                  <a:lnTo>
                    <a:pt x="514367" y="4915488"/>
                  </a:lnTo>
                  <a:lnTo>
                    <a:pt x="538591" y="4951429"/>
                  </a:lnTo>
                  <a:lnTo>
                    <a:pt x="563314" y="4987098"/>
                  </a:lnTo>
                  <a:lnTo>
                    <a:pt x="588531" y="5022492"/>
                  </a:lnTo>
                  <a:lnTo>
                    <a:pt x="614240" y="5057607"/>
                  </a:lnTo>
                  <a:lnTo>
                    <a:pt x="640436" y="5092439"/>
                  </a:lnTo>
                  <a:lnTo>
                    <a:pt x="667114" y="5126987"/>
                  </a:lnTo>
                  <a:lnTo>
                    <a:pt x="694272" y="5161246"/>
                  </a:lnTo>
                  <a:lnTo>
                    <a:pt x="721904" y="5195212"/>
                  </a:lnTo>
                  <a:lnTo>
                    <a:pt x="750007" y="5228884"/>
                  </a:lnTo>
                  <a:lnTo>
                    <a:pt x="778578" y="5262256"/>
                  </a:lnTo>
                  <a:lnTo>
                    <a:pt x="807611" y="5295326"/>
                  </a:lnTo>
                  <a:lnTo>
                    <a:pt x="837103" y="5328091"/>
                  </a:lnTo>
                  <a:lnTo>
                    <a:pt x="867051" y="5360546"/>
                  </a:lnTo>
                  <a:lnTo>
                    <a:pt x="897449" y="5392690"/>
                  </a:lnTo>
                  <a:lnTo>
                    <a:pt x="928295" y="5424518"/>
                  </a:lnTo>
                  <a:lnTo>
                    <a:pt x="959583" y="5456026"/>
                  </a:lnTo>
                  <a:lnTo>
                    <a:pt x="991311" y="5487213"/>
                  </a:lnTo>
                  <a:lnTo>
                    <a:pt x="1023473" y="5518074"/>
                  </a:lnTo>
                  <a:lnTo>
                    <a:pt x="1056067" y="5548605"/>
                  </a:lnTo>
                  <a:lnTo>
                    <a:pt x="1089087" y="5578805"/>
                  </a:lnTo>
                  <a:lnTo>
                    <a:pt x="1122531" y="5608668"/>
                  </a:lnTo>
                  <a:lnTo>
                    <a:pt x="1156394" y="5638193"/>
                  </a:lnTo>
                  <a:lnTo>
                    <a:pt x="1190672" y="5667374"/>
                  </a:lnTo>
                  <a:lnTo>
                    <a:pt x="1225361" y="5696211"/>
                  </a:lnTo>
                  <a:lnTo>
                    <a:pt x="1260457" y="5724698"/>
                  </a:lnTo>
                  <a:lnTo>
                    <a:pt x="1295957" y="5752832"/>
                  </a:lnTo>
                  <a:lnTo>
                    <a:pt x="1331855" y="5780610"/>
                  </a:lnTo>
                  <a:lnTo>
                    <a:pt x="1368149" y="5808029"/>
                  </a:lnTo>
                  <a:lnTo>
                    <a:pt x="1404834" y="5835086"/>
                  </a:lnTo>
                  <a:lnTo>
                    <a:pt x="1441906" y="5861777"/>
                  </a:lnTo>
                  <a:lnTo>
                    <a:pt x="1479361" y="5888098"/>
                  </a:lnTo>
                  <a:lnTo>
                    <a:pt x="1517195" y="5914046"/>
                  </a:lnTo>
                  <a:lnTo>
                    <a:pt x="1555405" y="5939619"/>
                  </a:lnTo>
                  <a:lnTo>
                    <a:pt x="1593986" y="5964812"/>
                  </a:lnTo>
                  <a:lnTo>
                    <a:pt x="1632934" y="5989622"/>
                  </a:lnTo>
                  <a:lnTo>
                    <a:pt x="1672245" y="6014046"/>
                  </a:lnTo>
                  <a:lnTo>
                    <a:pt x="1711915" y="6038081"/>
                  </a:lnTo>
                  <a:lnTo>
                    <a:pt x="1751941" y="6061723"/>
                  </a:lnTo>
                  <a:lnTo>
                    <a:pt x="1792318" y="6084968"/>
                  </a:lnTo>
                  <a:lnTo>
                    <a:pt x="1833042" y="6107814"/>
                  </a:lnTo>
                  <a:lnTo>
                    <a:pt x="1874110" y="6130258"/>
                  </a:lnTo>
                  <a:lnTo>
                    <a:pt x="1915516" y="6152294"/>
                  </a:lnTo>
                  <a:lnTo>
                    <a:pt x="1957259" y="6173922"/>
                  </a:lnTo>
                  <a:lnTo>
                    <a:pt x="1999332" y="6195136"/>
                  </a:lnTo>
                  <a:lnTo>
                    <a:pt x="2041733" y="6215934"/>
                  </a:lnTo>
                  <a:lnTo>
                    <a:pt x="2084457" y="6236312"/>
                  </a:lnTo>
                  <a:lnTo>
                    <a:pt x="2127500" y="6256267"/>
                  </a:lnTo>
                  <a:lnTo>
                    <a:pt x="2170859" y="6275796"/>
                  </a:lnTo>
                  <a:lnTo>
                    <a:pt x="2214529" y="6294895"/>
                  </a:lnTo>
                  <a:lnTo>
                    <a:pt x="2258506" y="6313561"/>
                  </a:lnTo>
                  <a:lnTo>
                    <a:pt x="2302787" y="6331790"/>
                  </a:lnTo>
                  <a:lnTo>
                    <a:pt x="2347367" y="6349580"/>
                  </a:lnTo>
                  <a:lnTo>
                    <a:pt x="2392242" y="6366926"/>
                  </a:lnTo>
                  <a:lnTo>
                    <a:pt x="2437409" y="6383826"/>
                  </a:lnTo>
                  <a:lnTo>
                    <a:pt x="2482863" y="6400276"/>
                  </a:lnTo>
                  <a:lnTo>
                    <a:pt x="2528601" y="6416272"/>
                  </a:lnTo>
                  <a:lnTo>
                    <a:pt x="2574618" y="6431812"/>
                  </a:lnTo>
                  <a:lnTo>
                    <a:pt x="2620911" y="6446892"/>
                  </a:lnTo>
                  <a:lnTo>
                    <a:pt x="2667475" y="6461509"/>
                  </a:lnTo>
                  <a:lnTo>
                    <a:pt x="2714306" y="6475659"/>
                  </a:lnTo>
                  <a:lnTo>
                    <a:pt x="2761401" y="6489338"/>
                  </a:lnTo>
                  <a:lnTo>
                    <a:pt x="2808755" y="6502545"/>
                  </a:lnTo>
                  <a:lnTo>
                    <a:pt x="2856365" y="6515274"/>
                  </a:lnTo>
                  <a:lnTo>
                    <a:pt x="2904227" y="6527524"/>
                  </a:lnTo>
                  <a:lnTo>
                    <a:pt x="2952336" y="6539290"/>
                  </a:lnTo>
                  <a:lnTo>
                    <a:pt x="3000688" y="6550569"/>
                  </a:lnTo>
                  <a:lnTo>
                    <a:pt x="3049280" y="6561358"/>
                  </a:lnTo>
                  <a:lnTo>
                    <a:pt x="3098107" y="6571653"/>
                  </a:lnTo>
                  <a:lnTo>
                    <a:pt x="3147166" y="6581452"/>
                  </a:lnTo>
                  <a:lnTo>
                    <a:pt x="3196452" y="6590750"/>
                  </a:lnTo>
                  <a:lnTo>
                    <a:pt x="3245962" y="6599545"/>
                  </a:lnTo>
                  <a:lnTo>
                    <a:pt x="3295692" y="6607832"/>
                  </a:lnTo>
                  <a:lnTo>
                    <a:pt x="3345637" y="6615609"/>
                  </a:lnTo>
                  <a:lnTo>
                    <a:pt x="3395794" y="6622873"/>
                  </a:lnTo>
                  <a:lnTo>
                    <a:pt x="3446158" y="6629619"/>
                  </a:lnTo>
                  <a:lnTo>
                    <a:pt x="3496726" y="6635845"/>
                  </a:lnTo>
                  <a:lnTo>
                    <a:pt x="3547494" y="6641548"/>
                  </a:lnTo>
                  <a:lnTo>
                    <a:pt x="3598457" y="6646723"/>
                  </a:lnTo>
                  <a:lnTo>
                    <a:pt x="3649612" y="6651367"/>
                  </a:lnTo>
                  <a:lnTo>
                    <a:pt x="3692651" y="6654813"/>
                  </a:lnTo>
                  <a:lnTo>
                    <a:pt x="3692651" y="0"/>
                  </a:lnTo>
                  <a:close/>
                </a:path>
              </a:pathLst>
            </a:custGeom>
            <a:solidFill>
              <a:srgbClr val="3E5A6B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8627109" y="2894456"/>
            <a:ext cx="3456304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00" b="0" spc="-10" dirty="0">
                <a:solidFill>
                  <a:srgbClr val="FFFFFF"/>
                </a:solidFill>
                <a:latin typeface="Segoe UI Semilight"/>
                <a:cs typeface="Segoe UI Semilight"/>
              </a:rPr>
              <a:t>Organisation</a:t>
            </a:r>
            <a:endParaRPr sz="4900">
              <a:latin typeface="Segoe UI Semilight"/>
              <a:cs typeface="Segoe UI Semilight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9892283" y="1879096"/>
            <a:ext cx="706120" cy="608965"/>
            <a:chOff x="9892283" y="1879096"/>
            <a:chExt cx="706120" cy="608965"/>
          </a:xfrm>
        </p:grpSpPr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92283" y="1879096"/>
              <a:ext cx="127862" cy="30957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9892283" y="2028700"/>
              <a:ext cx="706120" cy="459105"/>
            </a:xfrm>
            <a:custGeom>
              <a:avLst/>
              <a:gdLst/>
              <a:ahLst/>
              <a:cxnLst/>
              <a:rect l="l" t="t" r="r" b="b"/>
              <a:pathLst>
                <a:path w="706120" h="459105">
                  <a:moveTo>
                    <a:pt x="705966" y="0"/>
                  </a:moveTo>
                  <a:lnTo>
                    <a:pt x="623156" y="21168"/>
                  </a:lnTo>
                  <a:lnTo>
                    <a:pt x="556187" y="42492"/>
                  </a:lnTo>
                  <a:lnTo>
                    <a:pt x="492970" y="66073"/>
                  </a:lnTo>
                  <a:lnTo>
                    <a:pt x="433515" y="91489"/>
                  </a:lnTo>
                  <a:lnTo>
                    <a:pt x="377834" y="118316"/>
                  </a:lnTo>
                  <a:lnTo>
                    <a:pt x="325934" y="146132"/>
                  </a:lnTo>
                  <a:lnTo>
                    <a:pt x="277828" y="174513"/>
                  </a:lnTo>
                  <a:lnTo>
                    <a:pt x="233523" y="203038"/>
                  </a:lnTo>
                  <a:lnTo>
                    <a:pt x="193032" y="231282"/>
                  </a:lnTo>
                  <a:lnTo>
                    <a:pt x="156363" y="258823"/>
                  </a:lnTo>
                  <a:lnTo>
                    <a:pt x="123526" y="285238"/>
                  </a:lnTo>
                  <a:lnTo>
                    <a:pt x="94532" y="310104"/>
                  </a:lnTo>
                  <a:lnTo>
                    <a:pt x="48110" y="353498"/>
                  </a:lnTo>
                  <a:lnTo>
                    <a:pt x="17179" y="385621"/>
                  </a:lnTo>
                  <a:lnTo>
                    <a:pt x="0" y="405272"/>
                  </a:lnTo>
                  <a:lnTo>
                    <a:pt x="0" y="459087"/>
                  </a:lnTo>
                  <a:lnTo>
                    <a:pt x="325009" y="215875"/>
                  </a:lnTo>
                  <a:lnTo>
                    <a:pt x="466177" y="160382"/>
                  </a:lnTo>
                  <a:lnTo>
                    <a:pt x="70596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15187" y="6278067"/>
            <a:ext cx="9379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dirty="0">
                <a:solidFill>
                  <a:srgbClr val="3E5A6B"/>
                </a:solidFill>
                <a:latin typeface="Segoe UI Semilight"/>
                <a:cs typeface="Segoe UI Semilight"/>
              </a:rPr>
              <a:t>01</a:t>
            </a:r>
            <a:r>
              <a:rPr sz="2400" b="0" spc="-5" dirty="0">
                <a:solidFill>
                  <a:srgbClr val="3E5A6B"/>
                </a:solidFill>
                <a:latin typeface="Segoe UI Semilight"/>
                <a:cs typeface="Segoe UI Semilight"/>
              </a:rPr>
              <a:t> </a:t>
            </a:r>
            <a:r>
              <a:rPr sz="2400" b="0" dirty="0">
                <a:solidFill>
                  <a:srgbClr val="3E5A6B"/>
                </a:solidFill>
                <a:latin typeface="Segoe UI Semilight"/>
                <a:cs typeface="Segoe UI Semilight"/>
              </a:rPr>
              <a:t>40</a:t>
            </a:r>
            <a:r>
              <a:rPr sz="2400" b="0" spc="-10" dirty="0">
                <a:solidFill>
                  <a:srgbClr val="3E5A6B"/>
                </a:solidFill>
                <a:latin typeface="Segoe UI Semilight"/>
                <a:cs typeface="Segoe UI Semilight"/>
              </a:rPr>
              <a:t> </a:t>
            </a:r>
            <a:r>
              <a:rPr sz="2400" b="0" dirty="0">
                <a:solidFill>
                  <a:srgbClr val="3E5A6B"/>
                </a:solidFill>
                <a:latin typeface="Segoe UI Semilight"/>
                <a:cs typeface="Segoe UI Semilight"/>
              </a:rPr>
              <a:t>69</a:t>
            </a:r>
            <a:r>
              <a:rPr sz="2400" b="0" spc="5" dirty="0">
                <a:solidFill>
                  <a:srgbClr val="3E5A6B"/>
                </a:solidFill>
                <a:latin typeface="Segoe UI Semilight"/>
                <a:cs typeface="Segoe UI Semilight"/>
              </a:rPr>
              <a:t> </a:t>
            </a:r>
            <a:r>
              <a:rPr sz="2400" b="0" dirty="0">
                <a:solidFill>
                  <a:srgbClr val="3E5A6B"/>
                </a:solidFill>
                <a:latin typeface="Segoe UI Semilight"/>
                <a:cs typeface="Segoe UI Semilight"/>
              </a:rPr>
              <a:t>51</a:t>
            </a:r>
            <a:r>
              <a:rPr sz="2400" b="0" spc="-5" dirty="0">
                <a:solidFill>
                  <a:srgbClr val="3E5A6B"/>
                </a:solidFill>
                <a:latin typeface="Segoe UI Semilight"/>
                <a:cs typeface="Segoe UI Semilight"/>
              </a:rPr>
              <a:t> </a:t>
            </a:r>
            <a:r>
              <a:rPr sz="2400" b="0" dirty="0">
                <a:solidFill>
                  <a:srgbClr val="3E5A6B"/>
                </a:solidFill>
                <a:latin typeface="Segoe UI Semilight"/>
                <a:cs typeface="Segoe UI Semilight"/>
              </a:rPr>
              <a:t>68</a:t>
            </a:r>
            <a:r>
              <a:rPr sz="2400" b="0" spc="20" dirty="0">
                <a:solidFill>
                  <a:srgbClr val="3E5A6B"/>
                </a:solidFill>
                <a:latin typeface="Segoe UI Semilight"/>
                <a:cs typeface="Segoe UI Semilight"/>
              </a:rPr>
              <a:t> </a:t>
            </a:r>
            <a:r>
              <a:rPr sz="2400" b="0" dirty="0">
                <a:solidFill>
                  <a:srgbClr val="3E5A6B"/>
                </a:solidFill>
                <a:latin typeface="Segoe UI Semilight"/>
                <a:cs typeface="Segoe UI Semilight"/>
              </a:rPr>
              <a:t>-</a:t>
            </a:r>
            <a:r>
              <a:rPr sz="2400" b="0" spc="10" dirty="0">
                <a:solidFill>
                  <a:srgbClr val="3E5A6B"/>
                </a:solidFill>
                <a:latin typeface="Segoe UI Semilight"/>
                <a:cs typeface="Segoe UI Semilight"/>
              </a:rPr>
              <a:t> </a:t>
            </a:r>
            <a:r>
              <a:rPr sz="2400" b="0" dirty="0">
                <a:solidFill>
                  <a:srgbClr val="3E5A6B"/>
                </a:solidFill>
                <a:latin typeface="Segoe UI Semilight"/>
                <a:cs typeface="Segoe UI Semilight"/>
                <a:hlinkClick r:id="rId11"/>
              </a:rPr>
              <a:t>contact@gmh.ffbatiment.fr</a:t>
            </a:r>
            <a:r>
              <a:rPr sz="2400" b="0" spc="-10" dirty="0">
                <a:solidFill>
                  <a:srgbClr val="3E5A6B"/>
                </a:solidFill>
                <a:latin typeface="Segoe UI Semilight"/>
                <a:cs typeface="Segoe UI Semilight"/>
              </a:rPr>
              <a:t> </a:t>
            </a:r>
            <a:r>
              <a:rPr sz="2400" b="0" dirty="0">
                <a:solidFill>
                  <a:srgbClr val="3E5A6B"/>
                </a:solidFill>
                <a:latin typeface="Segoe UI Semilight"/>
                <a:cs typeface="Segoe UI Semilight"/>
              </a:rPr>
              <a:t>-</a:t>
            </a:r>
            <a:r>
              <a:rPr sz="2400" b="0" spc="20" dirty="0">
                <a:solidFill>
                  <a:srgbClr val="3E5A6B"/>
                </a:solidFill>
                <a:latin typeface="Segoe UI Semilight"/>
                <a:cs typeface="Segoe UI Semilight"/>
              </a:rPr>
              <a:t> </a:t>
            </a:r>
            <a:r>
              <a:rPr sz="2400" b="0" spc="-10" dirty="0">
                <a:solidFill>
                  <a:srgbClr val="3E5A6B"/>
                </a:solidFill>
                <a:latin typeface="Segoe UI Semilight"/>
                <a:cs typeface="Segoe UI Semilight"/>
                <a:hlinkClick r:id="rId12"/>
              </a:rPr>
              <a:t>www.groupement-mh.org</a:t>
            </a:r>
            <a:endParaRPr sz="2400">
              <a:latin typeface="Segoe UI Semilight"/>
              <a:cs typeface="Segoe UI Semi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9605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latin typeface="Segoe UI Semilight"/>
                <a:cs typeface="Segoe UI Semilight"/>
              </a:rPr>
              <a:t>Délégués</a:t>
            </a:r>
            <a:r>
              <a:rPr sz="3500" b="0" spc="-35" dirty="0">
                <a:latin typeface="Segoe UI Semilight"/>
                <a:cs typeface="Segoe UI Semilight"/>
              </a:rPr>
              <a:t> </a:t>
            </a:r>
            <a:r>
              <a:rPr sz="3500" b="0" spc="-10" dirty="0">
                <a:latin typeface="Segoe UI Semilight"/>
                <a:cs typeface="Segoe UI Semilight"/>
              </a:rPr>
              <a:t>régionaux</a:t>
            </a:r>
            <a:endParaRPr sz="3500">
              <a:latin typeface="Segoe UI Semilight"/>
              <a:cs typeface="Segoe UI Semi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28575" y="-28575"/>
            <a:ext cx="11327765" cy="6469380"/>
            <a:chOff x="-28575" y="-28575"/>
            <a:chExt cx="11327765" cy="64693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744" y="51816"/>
              <a:ext cx="94531" cy="2283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7744" y="162102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5" h="339090">
                  <a:moveTo>
                    <a:pt x="522077" y="0"/>
                  </a:moveTo>
                  <a:lnTo>
                    <a:pt x="454373" y="17565"/>
                  </a:lnTo>
                  <a:lnTo>
                    <a:pt x="387486" y="39942"/>
                  </a:lnTo>
                  <a:lnTo>
                    <a:pt x="325850" y="65172"/>
                  </a:lnTo>
                  <a:lnTo>
                    <a:pt x="269486" y="92445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5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78" y="118396"/>
                  </a:lnTo>
                  <a:lnTo>
                    <a:pt x="52207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858" y="1839212"/>
              <a:ext cx="5201611" cy="395831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38863" y="1196031"/>
              <a:ext cx="5359770" cy="52443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9605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latin typeface="Segoe UI Semilight"/>
                <a:cs typeface="Segoe UI Semilight"/>
              </a:rPr>
              <a:t>Délégués</a:t>
            </a:r>
            <a:r>
              <a:rPr sz="3500" b="0" spc="-35" dirty="0">
                <a:latin typeface="Segoe UI Semilight"/>
                <a:cs typeface="Segoe UI Semilight"/>
              </a:rPr>
              <a:t> </a:t>
            </a:r>
            <a:r>
              <a:rPr sz="3500" b="0" spc="-10" dirty="0">
                <a:latin typeface="Segoe UI Semilight"/>
                <a:cs typeface="Segoe UI Semilight"/>
              </a:rPr>
              <a:t>régionaux</a:t>
            </a:r>
            <a:endParaRPr sz="3500">
              <a:latin typeface="Segoe UI Semilight"/>
              <a:cs typeface="Segoe UI Semi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28575" y="-28575"/>
            <a:ext cx="11514455" cy="5937885"/>
            <a:chOff x="-28575" y="-28575"/>
            <a:chExt cx="11514455" cy="5937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744" y="51816"/>
              <a:ext cx="94531" cy="2283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7744" y="162102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5" h="339090">
                  <a:moveTo>
                    <a:pt x="522077" y="0"/>
                  </a:moveTo>
                  <a:lnTo>
                    <a:pt x="454373" y="17565"/>
                  </a:lnTo>
                  <a:lnTo>
                    <a:pt x="387486" y="39942"/>
                  </a:lnTo>
                  <a:lnTo>
                    <a:pt x="325850" y="65172"/>
                  </a:lnTo>
                  <a:lnTo>
                    <a:pt x="269486" y="92445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5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78" y="118396"/>
                  </a:lnTo>
                  <a:lnTo>
                    <a:pt x="52207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169" y="2066928"/>
              <a:ext cx="5084606" cy="384178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87033" y="1924664"/>
              <a:ext cx="5098310" cy="36938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9605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latin typeface="Segoe UI Semilight"/>
                <a:cs typeface="Segoe UI Semilight"/>
              </a:rPr>
              <a:t>Délégués</a:t>
            </a:r>
            <a:r>
              <a:rPr sz="3500" b="0" spc="-35" dirty="0">
                <a:latin typeface="Segoe UI Semilight"/>
                <a:cs typeface="Segoe UI Semilight"/>
              </a:rPr>
              <a:t> </a:t>
            </a:r>
            <a:r>
              <a:rPr sz="3500" b="0" spc="-10" dirty="0">
                <a:latin typeface="Segoe UI Semilight"/>
                <a:cs typeface="Segoe UI Semilight"/>
              </a:rPr>
              <a:t>régionaux</a:t>
            </a:r>
            <a:endParaRPr sz="3500">
              <a:latin typeface="Segoe UI Semilight"/>
              <a:cs typeface="Segoe UI Semi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28575" y="-28575"/>
            <a:ext cx="12036425" cy="5676900"/>
            <a:chOff x="-28575" y="-28575"/>
            <a:chExt cx="12036425" cy="56769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744" y="51816"/>
              <a:ext cx="94531" cy="2283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7744" y="162102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5" h="339090">
                  <a:moveTo>
                    <a:pt x="522077" y="0"/>
                  </a:moveTo>
                  <a:lnTo>
                    <a:pt x="454373" y="17565"/>
                  </a:lnTo>
                  <a:lnTo>
                    <a:pt x="387486" y="39942"/>
                  </a:lnTo>
                  <a:lnTo>
                    <a:pt x="325850" y="65172"/>
                  </a:lnTo>
                  <a:lnTo>
                    <a:pt x="269486" y="92445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5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78" y="118396"/>
                  </a:lnTo>
                  <a:lnTo>
                    <a:pt x="52207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541" y="1552342"/>
              <a:ext cx="11476271" cy="40955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9605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latin typeface="Segoe UI Semilight"/>
                <a:cs typeface="Segoe UI Semilight"/>
              </a:rPr>
              <a:t>Délégués</a:t>
            </a:r>
            <a:r>
              <a:rPr sz="3500" b="0" spc="-35" dirty="0">
                <a:latin typeface="Segoe UI Semilight"/>
                <a:cs typeface="Segoe UI Semilight"/>
              </a:rPr>
              <a:t> </a:t>
            </a:r>
            <a:r>
              <a:rPr sz="3500" b="0" spc="-10" dirty="0">
                <a:latin typeface="Segoe UI Semilight"/>
                <a:cs typeface="Segoe UI Semilight"/>
              </a:rPr>
              <a:t>régionaux</a:t>
            </a:r>
            <a:endParaRPr sz="3500">
              <a:latin typeface="Segoe UI Semilight"/>
              <a:cs typeface="Segoe UI Semi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28575" y="-28575"/>
            <a:ext cx="11960225" cy="5429250"/>
            <a:chOff x="-28575" y="-28575"/>
            <a:chExt cx="11960225" cy="54292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744" y="51816"/>
              <a:ext cx="94531" cy="2283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7744" y="162102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5" h="339090">
                  <a:moveTo>
                    <a:pt x="522077" y="0"/>
                  </a:moveTo>
                  <a:lnTo>
                    <a:pt x="454373" y="17565"/>
                  </a:lnTo>
                  <a:lnTo>
                    <a:pt x="387486" y="39942"/>
                  </a:lnTo>
                  <a:lnTo>
                    <a:pt x="325850" y="65172"/>
                  </a:lnTo>
                  <a:lnTo>
                    <a:pt x="269486" y="92445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5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78" y="118396"/>
                  </a:lnTo>
                  <a:lnTo>
                    <a:pt x="52207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296" y="1631428"/>
              <a:ext cx="11472954" cy="37691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9605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latin typeface="Segoe UI Semilight"/>
                <a:cs typeface="Segoe UI Semilight"/>
              </a:rPr>
              <a:t>Délégués</a:t>
            </a:r>
            <a:r>
              <a:rPr sz="3500" b="0" spc="-35" dirty="0">
                <a:latin typeface="Segoe UI Semilight"/>
                <a:cs typeface="Segoe UI Semilight"/>
              </a:rPr>
              <a:t> </a:t>
            </a:r>
            <a:r>
              <a:rPr sz="3500" b="0" spc="-10" dirty="0">
                <a:latin typeface="Segoe UI Semilight"/>
                <a:cs typeface="Segoe UI Semilight"/>
              </a:rPr>
              <a:t>régionaux</a:t>
            </a:r>
            <a:endParaRPr sz="3500">
              <a:latin typeface="Segoe UI Semilight"/>
              <a:cs typeface="Segoe UI Semi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28575" y="-28575"/>
            <a:ext cx="11865610" cy="6424930"/>
            <a:chOff x="-28575" y="-28575"/>
            <a:chExt cx="11865610" cy="64249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8283" y="950975"/>
              <a:ext cx="4843272" cy="52395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4" y="51816"/>
              <a:ext cx="94531" cy="22838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37744" y="162102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5" h="339090">
                  <a:moveTo>
                    <a:pt x="522077" y="0"/>
                  </a:moveTo>
                  <a:lnTo>
                    <a:pt x="454373" y="17565"/>
                  </a:lnTo>
                  <a:lnTo>
                    <a:pt x="387486" y="39942"/>
                  </a:lnTo>
                  <a:lnTo>
                    <a:pt x="325850" y="65172"/>
                  </a:lnTo>
                  <a:lnTo>
                    <a:pt x="269486" y="92445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5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78" y="118396"/>
                  </a:lnTo>
                  <a:lnTo>
                    <a:pt x="52207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39993" y="1222599"/>
              <a:ext cx="5796912" cy="51737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9605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latin typeface="Segoe UI Semilight"/>
                <a:cs typeface="Segoe UI Semilight"/>
              </a:rPr>
              <a:t>Délégués</a:t>
            </a:r>
            <a:r>
              <a:rPr sz="3500" b="0" spc="-35" dirty="0">
                <a:latin typeface="Segoe UI Semilight"/>
                <a:cs typeface="Segoe UI Semilight"/>
              </a:rPr>
              <a:t> </a:t>
            </a:r>
            <a:r>
              <a:rPr sz="3500" b="0" spc="-10" dirty="0">
                <a:latin typeface="Segoe UI Semilight"/>
                <a:cs typeface="Segoe UI Semilight"/>
              </a:rPr>
              <a:t>régionaux</a:t>
            </a:r>
            <a:endParaRPr sz="3500">
              <a:latin typeface="Segoe UI Semilight"/>
              <a:cs typeface="Segoe UI Semi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28575" y="-28575"/>
            <a:ext cx="10864850" cy="6603365"/>
            <a:chOff x="-28575" y="-28575"/>
            <a:chExt cx="10864850" cy="6603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744" y="51816"/>
              <a:ext cx="94531" cy="2283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7744" y="162102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5" h="339090">
                  <a:moveTo>
                    <a:pt x="522077" y="0"/>
                  </a:moveTo>
                  <a:lnTo>
                    <a:pt x="454373" y="17565"/>
                  </a:lnTo>
                  <a:lnTo>
                    <a:pt x="387486" y="39942"/>
                  </a:lnTo>
                  <a:lnTo>
                    <a:pt x="325850" y="65172"/>
                  </a:lnTo>
                  <a:lnTo>
                    <a:pt x="269486" y="92445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5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78" y="118396"/>
                  </a:lnTo>
                  <a:lnTo>
                    <a:pt x="52207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2833" y="1128087"/>
              <a:ext cx="9703122" cy="544651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9605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latin typeface="Segoe UI Semilight"/>
                <a:cs typeface="Segoe UI Semilight"/>
              </a:rPr>
              <a:t>Délégués</a:t>
            </a:r>
            <a:r>
              <a:rPr sz="3500" b="0" spc="-35" dirty="0">
                <a:latin typeface="Segoe UI Semilight"/>
                <a:cs typeface="Segoe UI Semilight"/>
              </a:rPr>
              <a:t> </a:t>
            </a:r>
            <a:r>
              <a:rPr sz="3500" b="0" spc="-10" dirty="0">
                <a:latin typeface="Segoe UI Semilight"/>
                <a:cs typeface="Segoe UI Semilight"/>
              </a:rPr>
              <a:t>régionaux</a:t>
            </a:r>
            <a:endParaRPr sz="3500">
              <a:latin typeface="Segoe UI Semilight"/>
              <a:cs typeface="Segoe UI Semi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28575" y="-28575"/>
            <a:ext cx="11588750" cy="5489575"/>
            <a:chOff x="-28575" y="-28575"/>
            <a:chExt cx="11588750" cy="54895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744" y="51816"/>
              <a:ext cx="94531" cy="2283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7744" y="162102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5" h="339090">
                  <a:moveTo>
                    <a:pt x="522077" y="0"/>
                  </a:moveTo>
                  <a:lnTo>
                    <a:pt x="454373" y="17565"/>
                  </a:lnTo>
                  <a:lnTo>
                    <a:pt x="387486" y="39942"/>
                  </a:lnTo>
                  <a:lnTo>
                    <a:pt x="325850" y="65172"/>
                  </a:lnTo>
                  <a:lnTo>
                    <a:pt x="269486" y="92445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5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78" y="118396"/>
                  </a:lnTo>
                  <a:lnTo>
                    <a:pt x="52207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4534" y="2075688"/>
              <a:ext cx="4065606" cy="338480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28759" y="2095472"/>
              <a:ext cx="5030895" cy="33650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9605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latin typeface="Segoe UI Semilight"/>
                <a:cs typeface="Segoe UI Semilight"/>
              </a:rPr>
              <a:t>Délégués</a:t>
            </a:r>
            <a:r>
              <a:rPr sz="3500" b="0" spc="-35" dirty="0">
                <a:latin typeface="Segoe UI Semilight"/>
                <a:cs typeface="Segoe UI Semilight"/>
              </a:rPr>
              <a:t> </a:t>
            </a:r>
            <a:r>
              <a:rPr sz="3500" b="0" spc="-10" dirty="0">
                <a:latin typeface="Segoe UI Semilight"/>
                <a:cs typeface="Segoe UI Semilight"/>
              </a:rPr>
              <a:t>régionaux</a:t>
            </a:r>
            <a:endParaRPr sz="3500">
              <a:latin typeface="Segoe UI Semilight"/>
              <a:cs typeface="Segoe UI Semi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28575" y="-28575"/>
            <a:ext cx="11918315" cy="5363845"/>
            <a:chOff x="-28575" y="-28575"/>
            <a:chExt cx="11918315" cy="53638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744" y="51816"/>
              <a:ext cx="94531" cy="2283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7744" y="162102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5" h="339090">
                  <a:moveTo>
                    <a:pt x="522077" y="0"/>
                  </a:moveTo>
                  <a:lnTo>
                    <a:pt x="454373" y="17565"/>
                  </a:lnTo>
                  <a:lnTo>
                    <a:pt x="387486" y="39942"/>
                  </a:lnTo>
                  <a:lnTo>
                    <a:pt x="325850" y="65172"/>
                  </a:lnTo>
                  <a:lnTo>
                    <a:pt x="269486" y="92445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5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78" y="118396"/>
                  </a:lnTo>
                  <a:lnTo>
                    <a:pt x="52207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178" y="1575898"/>
              <a:ext cx="11466551" cy="375877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9605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latin typeface="Segoe UI Semilight"/>
                <a:cs typeface="Segoe UI Semilight"/>
              </a:rPr>
              <a:t>Délégués</a:t>
            </a:r>
            <a:r>
              <a:rPr sz="3500" b="0" spc="-35" dirty="0">
                <a:latin typeface="Segoe UI Semilight"/>
                <a:cs typeface="Segoe UI Semilight"/>
              </a:rPr>
              <a:t> </a:t>
            </a:r>
            <a:r>
              <a:rPr sz="3500" b="0" spc="-10" dirty="0">
                <a:latin typeface="Segoe UI Semilight"/>
                <a:cs typeface="Segoe UI Semilight"/>
              </a:rPr>
              <a:t>régionaux</a:t>
            </a:r>
            <a:endParaRPr sz="3500">
              <a:latin typeface="Segoe UI Semilight"/>
              <a:cs typeface="Segoe UI Semi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28575" y="-28575"/>
            <a:ext cx="11697970" cy="6726555"/>
            <a:chOff x="-28575" y="-28575"/>
            <a:chExt cx="11697970" cy="67265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744" y="51816"/>
              <a:ext cx="94531" cy="2283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7744" y="162102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5" h="339090">
                  <a:moveTo>
                    <a:pt x="522077" y="0"/>
                  </a:moveTo>
                  <a:lnTo>
                    <a:pt x="454373" y="17565"/>
                  </a:lnTo>
                  <a:lnTo>
                    <a:pt x="387486" y="39942"/>
                  </a:lnTo>
                  <a:lnTo>
                    <a:pt x="325850" y="65172"/>
                  </a:lnTo>
                  <a:lnTo>
                    <a:pt x="269486" y="92445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5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78" y="118396"/>
                  </a:lnTo>
                  <a:lnTo>
                    <a:pt x="52207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346" y="1374071"/>
              <a:ext cx="3952356" cy="488162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06667" y="1192157"/>
              <a:ext cx="5562599" cy="55058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44796" y="4517135"/>
            <a:ext cx="5864860" cy="2341245"/>
            <a:chOff x="4844796" y="4517135"/>
            <a:chExt cx="5864860" cy="23412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38416" y="4593334"/>
              <a:ext cx="3570731" cy="22646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4796" y="4517135"/>
              <a:ext cx="2636520" cy="2340861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1728216"/>
            <a:ext cx="2848610" cy="5130165"/>
            <a:chOff x="0" y="1728216"/>
            <a:chExt cx="2848610" cy="513016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728216"/>
              <a:ext cx="2741675" cy="36819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684774"/>
              <a:ext cx="2848356" cy="217322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0"/>
            <a:ext cx="10323830" cy="6858000"/>
            <a:chOff x="0" y="0"/>
            <a:chExt cx="10323830" cy="685800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7447" y="2368295"/>
              <a:ext cx="3040379" cy="23469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10171" y="0"/>
              <a:ext cx="3613404" cy="23957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78735" y="13716"/>
              <a:ext cx="3529584" cy="23545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4572"/>
              <a:ext cx="2453639" cy="23680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15539" y="2360676"/>
              <a:ext cx="2456688" cy="449732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88935" y="2395727"/>
              <a:ext cx="2665476" cy="23682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72228" y="0"/>
              <a:ext cx="2519172" cy="23820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572" y="967739"/>
              <a:ext cx="9791700" cy="928369"/>
            </a:xfrm>
            <a:custGeom>
              <a:avLst/>
              <a:gdLst/>
              <a:ahLst/>
              <a:cxnLst/>
              <a:rect l="l" t="t" r="r" b="b"/>
              <a:pathLst>
                <a:path w="9791700" h="928369">
                  <a:moveTo>
                    <a:pt x="9791700" y="0"/>
                  </a:moveTo>
                  <a:lnTo>
                    <a:pt x="0" y="0"/>
                  </a:lnTo>
                  <a:lnTo>
                    <a:pt x="0" y="928115"/>
                  </a:lnTo>
                  <a:lnTo>
                    <a:pt x="9791700" y="928115"/>
                  </a:lnTo>
                  <a:lnTo>
                    <a:pt x="9791700" y="0"/>
                  </a:lnTo>
                  <a:close/>
                </a:path>
              </a:pathLst>
            </a:custGeom>
            <a:solidFill>
              <a:srgbClr val="7E7E7E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7345" y="1081531"/>
            <a:ext cx="22142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Segoe UI Black"/>
                <a:cs typeface="Segoe UI Black"/>
              </a:rPr>
              <a:t>Maçon</a:t>
            </a:r>
            <a:r>
              <a:rPr sz="1600" b="1" spc="30" dirty="0">
                <a:solidFill>
                  <a:srgbClr val="FFFFFF"/>
                </a:solidFill>
                <a:latin typeface="Segoe UI Black"/>
                <a:cs typeface="Segoe UI Black"/>
              </a:rPr>
              <a:t> </a:t>
            </a:r>
            <a:r>
              <a:rPr sz="1600" b="1" dirty="0">
                <a:solidFill>
                  <a:srgbClr val="FFFFFF"/>
                </a:solidFill>
                <a:latin typeface="Segoe UI Black"/>
                <a:cs typeface="Segoe UI Black"/>
              </a:rPr>
              <a:t>du</a:t>
            </a:r>
            <a:r>
              <a:rPr sz="1600" b="1" spc="50" dirty="0">
                <a:solidFill>
                  <a:srgbClr val="FFFFFF"/>
                </a:solidFill>
                <a:latin typeface="Segoe UI Black"/>
                <a:cs typeface="Segoe UI Black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Segoe UI Black"/>
                <a:cs typeface="Segoe UI Black"/>
              </a:rPr>
              <a:t>patrimoine</a:t>
            </a:r>
            <a:endParaRPr sz="1600">
              <a:latin typeface="Segoe UI Black"/>
              <a:cs typeface="Segoe UI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59429" y="1096517"/>
            <a:ext cx="12261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Segoe UI Black"/>
                <a:cs typeface="Segoe UI Black"/>
              </a:rPr>
              <a:t>Charpentier</a:t>
            </a:r>
            <a:endParaRPr sz="1600">
              <a:latin typeface="Segoe UI Black"/>
              <a:cs typeface="Segoe UI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45226" y="1081531"/>
            <a:ext cx="10369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Segoe UI Black"/>
                <a:cs typeface="Segoe UI Black"/>
              </a:rPr>
              <a:t>Menuisier</a:t>
            </a:r>
            <a:endParaRPr sz="1600">
              <a:latin typeface="Segoe UI Black"/>
              <a:cs typeface="Segoe UI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094091" y="1081531"/>
            <a:ext cx="9632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Segoe UI Black"/>
                <a:cs typeface="Segoe UI Black"/>
              </a:rPr>
              <a:t>Couvreur</a:t>
            </a:r>
            <a:endParaRPr sz="1600">
              <a:latin typeface="Segoe UI Black"/>
              <a:cs typeface="Segoe UI Blac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095" y="3293364"/>
            <a:ext cx="9677400" cy="908685"/>
          </a:xfrm>
          <a:custGeom>
            <a:avLst/>
            <a:gdLst/>
            <a:ahLst/>
            <a:cxnLst/>
            <a:rect l="l" t="t" r="r" b="b"/>
            <a:pathLst>
              <a:path w="9677400" h="908685">
                <a:moveTo>
                  <a:pt x="9677400" y="0"/>
                </a:moveTo>
                <a:lnTo>
                  <a:pt x="0" y="0"/>
                </a:lnTo>
                <a:lnTo>
                  <a:pt x="0" y="908304"/>
                </a:lnTo>
                <a:lnTo>
                  <a:pt x="9677400" y="908304"/>
                </a:lnTo>
                <a:lnTo>
                  <a:pt x="9677400" y="0"/>
                </a:lnTo>
                <a:close/>
              </a:path>
            </a:pathLst>
          </a:custGeom>
          <a:solidFill>
            <a:srgbClr val="7E7E7E">
              <a:alpha val="4392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82548" y="3463544"/>
            <a:ext cx="994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Segoe UI Black"/>
                <a:cs typeface="Segoe UI Black"/>
              </a:rPr>
              <a:t>Sculpteur</a:t>
            </a:r>
            <a:endParaRPr sz="1600">
              <a:latin typeface="Segoe UI Black"/>
              <a:cs typeface="Segoe UI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68879" y="3386073"/>
            <a:ext cx="14522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Segoe UI Black"/>
                <a:cs typeface="Segoe UI Black"/>
              </a:rPr>
              <a:t>Maître</a:t>
            </a:r>
            <a:r>
              <a:rPr sz="1600" b="1" spc="75" dirty="0">
                <a:solidFill>
                  <a:srgbClr val="FFFFFF"/>
                </a:solidFill>
                <a:latin typeface="Segoe UI Black"/>
                <a:cs typeface="Segoe UI Black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Segoe UI Black"/>
                <a:cs typeface="Segoe UI Black"/>
              </a:rPr>
              <a:t>verrier</a:t>
            </a:r>
            <a:endParaRPr sz="1600">
              <a:latin typeface="Segoe UI Black"/>
              <a:cs typeface="Segoe UI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145271" y="3392170"/>
            <a:ext cx="10947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Segoe UI Black"/>
                <a:cs typeface="Segoe UI Black"/>
              </a:rPr>
              <a:t>Ferronnier</a:t>
            </a:r>
            <a:endParaRPr sz="1600">
              <a:latin typeface="Segoe UI Black"/>
              <a:cs typeface="Segoe UI Black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5466588"/>
            <a:ext cx="10200640" cy="1027430"/>
          </a:xfrm>
          <a:custGeom>
            <a:avLst/>
            <a:gdLst/>
            <a:ahLst/>
            <a:cxnLst/>
            <a:rect l="l" t="t" r="r" b="b"/>
            <a:pathLst>
              <a:path w="10200640" h="1027429">
                <a:moveTo>
                  <a:pt x="10200132" y="0"/>
                </a:moveTo>
                <a:lnTo>
                  <a:pt x="0" y="0"/>
                </a:lnTo>
                <a:lnTo>
                  <a:pt x="0" y="1027176"/>
                </a:lnTo>
                <a:lnTo>
                  <a:pt x="10200132" y="1027176"/>
                </a:lnTo>
                <a:lnTo>
                  <a:pt x="10200132" y="0"/>
                </a:lnTo>
                <a:close/>
              </a:path>
            </a:pathLst>
          </a:custGeom>
          <a:solidFill>
            <a:srgbClr val="7E7E7E">
              <a:alpha val="4392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249929" y="5628538"/>
            <a:ext cx="7378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Segoe UI Black"/>
                <a:cs typeface="Segoe UI Black"/>
              </a:rPr>
              <a:t>Doreur</a:t>
            </a:r>
            <a:endParaRPr sz="1600">
              <a:latin typeface="Segoe UI Black"/>
              <a:cs typeface="Segoe UI Black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441553" y="0"/>
            <a:ext cx="2750820" cy="6858000"/>
          </a:xfrm>
          <a:custGeom>
            <a:avLst/>
            <a:gdLst/>
            <a:ahLst/>
            <a:cxnLst/>
            <a:rect l="l" t="t" r="r" b="b"/>
            <a:pathLst>
              <a:path w="2750820" h="6858000">
                <a:moveTo>
                  <a:pt x="2750446" y="0"/>
                </a:moveTo>
                <a:lnTo>
                  <a:pt x="103917" y="0"/>
                </a:lnTo>
                <a:lnTo>
                  <a:pt x="101266" y="30062"/>
                </a:lnTo>
                <a:lnTo>
                  <a:pt x="93336" y="123090"/>
                </a:lnTo>
                <a:lnTo>
                  <a:pt x="85755" y="215213"/>
                </a:lnTo>
                <a:lnTo>
                  <a:pt x="78521" y="306441"/>
                </a:lnTo>
                <a:lnTo>
                  <a:pt x="71631" y="396786"/>
                </a:lnTo>
                <a:lnTo>
                  <a:pt x="65080" y="486259"/>
                </a:lnTo>
                <a:lnTo>
                  <a:pt x="58866" y="574871"/>
                </a:lnTo>
                <a:lnTo>
                  <a:pt x="52985" y="662633"/>
                </a:lnTo>
                <a:lnTo>
                  <a:pt x="47433" y="749557"/>
                </a:lnTo>
                <a:lnTo>
                  <a:pt x="42207" y="835653"/>
                </a:lnTo>
                <a:lnTo>
                  <a:pt x="37305" y="920934"/>
                </a:lnTo>
                <a:lnTo>
                  <a:pt x="32722" y="1005409"/>
                </a:lnTo>
                <a:lnTo>
                  <a:pt x="28455" y="1089091"/>
                </a:lnTo>
                <a:lnTo>
                  <a:pt x="24500" y="1171990"/>
                </a:lnTo>
                <a:lnTo>
                  <a:pt x="20855" y="1254118"/>
                </a:lnTo>
                <a:lnTo>
                  <a:pt x="17516" y="1335486"/>
                </a:lnTo>
                <a:lnTo>
                  <a:pt x="14479" y="1416104"/>
                </a:lnTo>
                <a:lnTo>
                  <a:pt x="11741" y="1495985"/>
                </a:lnTo>
                <a:lnTo>
                  <a:pt x="9299" y="1575139"/>
                </a:lnTo>
                <a:lnTo>
                  <a:pt x="7149" y="1653578"/>
                </a:lnTo>
                <a:lnTo>
                  <a:pt x="5288" y="1731312"/>
                </a:lnTo>
                <a:lnTo>
                  <a:pt x="3713" y="1808353"/>
                </a:lnTo>
                <a:lnTo>
                  <a:pt x="2419" y="1884712"/>
                </a:lnTo>
                <a:lnTo>
                  <a:pt x="1405" y="1960400"/>
                </a:lnTo>
                <a:lnTo>
                  <a:pt x="666" y="2035429"/>
                </a:lnTo>
                <a:lnTo>
                  <a:pt x="198" y="2109809"/>
                </a:lnTo>
                <a:lnTo>
                  <a:pt x="0" y="2183552"/>
                </a:lnTo>
                <a:lnTo>
                  <a:pt x="66" y="2256669"/>
                </a:lnTo>
                <a:lnTo>
                  <a:pt x="394" y="2329171"/>
                </a:lnTo>
                <a:lnTo>
                  <a:pt x="980" y="2401070"/>
                </a:lnTo>
                <a:lnTo>
                  <a:pt x="1822" y="2472376"/>
                </a:lnTo>
                <a:lnTo>
                  <a:pt x="2915" y="2543100"/>
                </a:lnTo>
                <a:lnTo>
                  <a:pt x="4256" y="2613255"/>
                </a:lnTo>
                <a:lnTo>
                  <a:pt x="5842" y="2682850"/>
                </a:lnTo>
                <a:lnTo>
                  <a:pt x="7669" y="2751898"/>
                </a:lnTo>
                <a:lnTo>
                  <a:pt x="9735" y="2820409"/>
                </a:lnTo>
                <a:lnTo>
                  <a:pt x="12034" y="2888394"/>
                </a:lnTo>
                <a:lnTo>
                  <a:pt x="14566" y="2955865"/>
                </a:lnTo>
                <a:lnTo>
                  <a:pt x="17324" y="3022834"/>
                </a:lnTo>
                <a:lnTo>
                  <a:pt x="20308" y="3089310"/>
                </a:lnTo>
                <a:lnTo>
                  <a:pt x="23512" y="3155305"/>
                </a:lnTo>
                <a:lnTo>
                  <a:pt x="26934" y="3220831"/>
                </a:lnTo>
                <a:lnTo>
                  <a:pt x="30570" y="3285899"/>
                </a:lnTo>
                <a:lnTo>
                  <a:pt x="34417" y="3350519"/>
                </a:lnTo>
                <a:lnTo>
                  <a:pt x="38472" y="3414704"/>
                </a:lnTo>
                <a:lnTo>
                  <a:pt x="42730" y="3478463"/>
                </a:lnTo>
                <a:lnTo>
                  <a:pt x="47190" y="3541809"/>
                </a:lnTo>
                <a:lnTo>
                  <a:pt x="51846" y="3604753"/>
                </a:lnTo>
                <a:lnTo>
                  <a:pt x="56697" y="3667305"/>
                </a:lnTo>
                <a:lnTo>
                  <a:pt x="61737" y="3729477"/>
                </a:lnTo>
                <a:lnTo>
                  <a:pt x="66965" y="3791280"/>
                </a:lnTo>
                <a:lnTo>
                  <a:pt x="72377" y="3852726"/>
                </a:lnTo>
                <a:lnTo>
                  <a:pt x="77969" y="3913824"/>
                </a:lnTo>
                <a:lnTo>
                  <a:pt x="83738" y="3974588"/>
                </a:lnTo>
                <a:lnTo>
                  <a:pt x="89680" y="4035027"/>
                </a:lnTo>
                <a:lnTo>
                  <a:pt x="95792" y="4095153"/>
                </a:lnTo>
                <a:lnTo>
                  <a:pt x="102071" y="4154978"/>
                </a:lnTo>
                <a:lnTo>
                  <a:pt x="108514" y="4214511"/>
                </a:lnTo>
                <a:lnTo>
                  <a:pt x="115116" y="4273766"/>
                </a:lnTo>
                <a:lnTo>
                  <a:pt x="121875" y="4332751"/>
                </a:lnTo>
                <a:lnTo>
                  <a:pt x="128787" y="4391480"/>
                </a:lnTo>
                <a:lnTo>
                  <a:pt x="135849" y="4449963"/>
                </a:lnTo>
                <a:lnTo>
                  <a:pt x="143057" y="4508211"/>
                </a:lnTo>
                <a:lnTo>
                  <a:pt x="150408" y="4566235"/>
                </a:lnTo>
                <a:lnTo>
                  <a:pt x="157899" y="4624047"/>
                </a:lnTo>
                <a:lnTo>
                  <a:pt x="165526" y="4681658"/>
                </a:lnTo>
                <a:lnTo>
                  <a:pt x="173286" y="4739079"/>
                </a:lnTo>
                <a:lnTo>
                  <a:pt x="181175" y="4796321"/>
                </a:lnTo>
                <a:lnTo>
                  <a:pt x="189190" y="4853395"/>
                </a:lnTo>
                <a:lnTo>
                  <a:pt x="197327" y="4910312"/>
                </a:lnTo>
                <a:lnTo>
                  <a:pt x="205584" y="4967085"/>
                </a:lnTo>
                <a:lnTo>
                  <a:pt x="213957" y="5023723"/>
                </a:lnTo>
                <a:lnTo>
                  <a:pt x="222442" y="5080238"/>
                </a:lnTo>
                <a:lnTo>
                  <a:pt x="231036" y="5136641"/>
                </a:lnTo>
                <a:lnTo>
                  <a:pt x="239736" y="5192944"/>
                </a:lnTo>
                <a:lnTo>
                  <a:pt x="248538" y="5249157"/>
                </a:lnTo>
                <a:lnTo>
                  <a:pt x="257439" y="5305293"/>
                </a:lnTo>
                <a:lnTo>
                  <a:pt x="266435" y="5361361"/>
                </a:lnTo>
                <a:lnTo>
                  <a:pt x="275523" y="5417373"/>
                </a:lnTo>
                <a:lnTo>
                  <a:pt x="284700" y="5473340"/>
                </a:lnTo>
                <a:lnTo>
                  <a:pt x="293962" y="5529274"/>
                </a:lnTo>
                <a:lnTo>
                  <a:pt x="303306" y="5585185"/>
                </a:lnTo>
                <a:lnTo>
                  <a:pt x="312729" y="5641085"/>
                </a:lnTo>
                <a:lnTo>
                  <a:pt x="322227" y="5696986"/>
                </a:lnTo>
                <a:lnTo>
                  <a:pt x="331796" y="5752897"/>
                </a:lnTo>
                <a:lnTo>
                  <a:pt x="341434" y="5808831"/>
                </a:lnTo>
                <a:lnTo>
                  <a:pt x="351136" y="5864798"/>
                </a:lnTo>
                <a:lnTo>
                  <a:pt x="360900" y="5920810"/>
                </a:lnTo>
                <a:lnTo>
                  <a:pt x="370723" y="5976878"/>
                </a:lnTo>
                <a:lnTo>
                  <a:pt x="380600" y="6033014"/>
                </a:lnTo>
                <a:lnTo>
                  <a:pt x="390528" y="6089227"/>
                </a:lnTo>
                <a:lnTo>
                  <a:pt x="400504" y="6145530"/>
                </a:lnTo>
                <a:lnTo>
                  <a:pt x="420587" y="6258448"/>
                </a:lnTo>
                <a:lnTo>
                  <a:pt x="481632" y="6600513"/>
                </a:lnTo>
                <a:lnTo>
                  <a:pt x="502156" y="6715936"/>
                </a:lnTo>
                <a:lnTo>
                  <a:pt x="512435" y="6773960"/>
                </a:lnTo>
                <a:lnTo>
                  <a:pt x="527259" y="6857996"/>
                </a:lnTo>
                <a:lnTo>
                  <a:pt x="2750446" y="6857996"/>
                </a:lnTo>
                <a:lnTo>
                  <a:pt x="2750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199126" y="3321811"/>
            <a:ext cx="19653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7535" marR="5080" indent="-58547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Segoe UI Black"/>
                <a:cs typeface="Segoe UI Black"/>
              </a:rPr>
              <a:t>Staffeur,</a:t>
            </a:r>
            <a:r>
              <a:rPr sz="1600" b="1" spc="105" dirty="0">
                <a:solidFill>
                  <a:srgbClr val="FFFFFF"/>
                </a:solidFill>
                <a:latin typeface="Segoe UI Black"/>
                <a:cs typeface="Segoe UI Black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Segoe UI Black"/>
                <a:cs typeface="Segoe UI Black"/>
              </a:rPr>
              <a:t>Stucateur Gypsier</a:t>
            </a:r>
            <a:endParaRPr sz="1600">
              <a:latin typeface="Segoe UI Black"/>
              <a:cs typeface="Segoe UI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05983" y="5620613"/>
            <a:ext cx="9290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Segoe UI Black"/>
                <a:cs typeface="Segoe UI Black"/>
              </a:rPr>
              <a:t>Marbrier</a:t>
            </a:r>
            <a:endParaRPr sz="1600">
              <a:latin typeface="Segoe UI Black"/>
              <a:cs typeface="Segoe UI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685023" y="5644388"/>
            <a:ext cx="17799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Segoe UI Black"/>
                <a:cs typeface="Segoe UI Black"/>
              </a:rPr>
              <a:t>Tailleur</a:t>
            </a:r>
            <a:r>
              <a:rPr sz="1600" b="1" spc="45" dirty="0">
                <a:solidFill>
                  <a:srgbClr val="FFFFFF"/>
                </a:solidFill>
                <a:latin typeface="Segoe UI Black"/>
                <a:cs typeface="Segoe UI Black"/>
              </a:rPr>
              <a:t> </a:t>
            </a:r>
            <a:r>
              <a:rPr sz="1600" b="1" dirty="0">
                <a:solidFill>
                  <a:srgbClr val="FFFFFF"/>
                </a:solidFill>
                <a:latin typeface="Segoe UI Black"/>
                <a:cs typeface="Segoe UI Black"/>
              </a:rPr>
              <a:t>de</a:t>
            </a:r>
            <a:r>
              <a:rPr sz="1600" b="1" spc="90" dirty="0">
                <a:solidFill>
                  <a:srgbClr val="FFFFFF"/>
                </a:solidFill>
                <a:latin typeface="Segoe UI Black"/>
                <a:cs typeface="Segoe UI Black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Segoe UI Black"/>
                <a:cs typeface="Segoe UI Black"/>
              </a:rPr>
              <a:t>pierre</a:t>
            </a:r>
            <a:endParaRPr sz="1600">
              <a:latin typeface="Segoe UI Black"/>
              <a:cs typeface="Segoe UI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6412" y="5670905"/>
            <a:ext cx="17018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Segoe UI Black"/>
                <a:cs typeface="Segoe UI Black"/>
              </a:rPr>
              <a:t>Peintre</a:t>
            </a:r>
            <a:r>
              <a:rPr sz="1600" b="1" spc="65" dirty="0">
                <a:solidFill>
                  <a:srgbClr val="FFFFFF"/>
                </a:solidFill>
                <a:latin typeface="Segoe UI Black"/>
                <a:cs typeface="Segoe UI Black"/>
              </a:rPr>
              <a:t> </a:t>
            </a:r>
            <a:r>
              <a:rPr sz="1600" b="1" dirty="0">
                <a:solidFill>
                  <a:srgbClr val="FFFFFF"/>
                </a:solidFill>
                <a:latin typeface="Segoe UI Black"/>
                <a:cs typeface="Segoe UI Black"/>
              </a:rPr>
              <a:t>en</a:t>
            </a:r>
            <a:r>
              <a:rPr sz="1600" b="1" spc="70" dirty="0">
                <a:solidFill>
                  <a:srgbClr val="FFFFFF"/>
                </a:solidFill>
                <a:latin typeface="Segoe UI Black"/>
                <a:cs typeface="Segoe UI Black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Segoe UI Black"/>
                <a:cs typeface="Segoe UI Black"/>
              </a:rPr>
              <a:t>décor</a:t>
            </a:r>
            <a:endParaRPr sz="1600">
              <a:latin typeface="Segoe UI Black"/>
              <a:cs typeface="Segoe UI Black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404936" y="0"/>
            <a:ext cx="2787650" cy="6858000"/>
          </a:xfrm>
          <a:custGeom>
            <a:avLst/>
            <a:gdLst/>
            <a:ahLst/>
            <a:cxnLst/>
            <a:rect l="l" t="t" r="r" b="b"/>
            <a:pathLst>
              <a:path w="2787650" h="6858000">
                <a:moveTo>
                  <a:pt x="2787063" y="0"/>
                </a:moveTo>
                <a:lnTo>
                  <a:pt x="90267" y="0"/>
                </a:lnTo>
                <a:lnTo>
                  <a:pt x="85727" y="55193"/>
                </a:lnTo>
                <a:lnTo>
                  <a:pt x="78495" y="146421"/>
                </a:lnTo>
                <a:lnTo>
                  <a:pt x="71607" y="236766"/>
                </a:lnTo>
                <a:lnTo>
                  <a:pt x="65058" y="326239"/>
                </a:lnTo>
                <a:lnTo>
                  <a:pt x="58845" y="414851"/>
                </a:lnTo>
                <a:lnTo>
                  <a:pt x="52966" y="502613"/>
                </a:lnTo>
                <a:lnTo>
                  <a:pt x="47416" y="589537"/>
                </a:lnTo>
                <a:lnTo>
                  <a:pt x="42192" y="675633"/>
                </a:lnTo>
                <a:lnTo>
                  <a:pt x="37291" y="760914"/>
                </a:lnTo>
                <a:lnTo>
                  <a:pt x="32709" y="845389"/>
                </a:lnTo>
                <a:lnTo>
                  <a:pt x="28443" y="929071"/>
                </a:lnTo>
                <a:lnTo>
                  <a:pt x="24490" y="1011970"/>
                </a:lnTo>
                <a:lnTo>
                  <a:pt x="20846" y="1094098"/>
                </a:lnTo>
                <a:lnTo>
                  <a:pt x="17508" y="1175466"/>
                </a:lnTo>
                <a:lnTo>
                  <a:pt x="14472" y="1256084"/>
                </a:lnTo>
                <a:lnTo>
                  <a:pt x="11735" y="1335965"/>
                </a:lnTo>
                <a:lnTo>
                  <a:pt x="9294" y="1415119"/>
                </a:lnTo>
                <a:lnTo>
                  <a:pt x="7145" y="1493558"/>
                </a:lnTo>
                <a:lnTo>
                  <a:pt x="5285" y="1571292"/>
                </a:lnTo>
                <a:lnTo>
                  <a:pt x="3710" y="1648333"/>
                </a:lnTo>
                <a:lnTo>
                  <a:pt x="2417" y="1724692"/>
                </a:lnTo>
                <a:lnTo>
                  <a:pt x="1403" y="1800380"/>
                </a:lnTo>
                <a:lnTo>
                  <a:pt x="665" y="1875409"/>
                </a:lnTo>
                <a:lnTo>
                  <a:pt x="198" y="1949789"/>
                </a:lnTo>
                <a:lnTo>
                  <a:pt x="0" y="2023532"/>
                </a:lnTo>
                <a:lnTo>
                  <a:pt x="66" y="2096649"/>
                </a:lnTo>
                <a:lnTo>
                  <a:pt x="395" y="2169151"/>
                </a:lnTo>
                <a:lnTo>
                  <a:pt x="981" y="2241050"/>
                </a:lnTo>
                <a:lnTo>
                  <a:pt x="1823" y="2312356"/>
                </a:lnTo>
                <a:lnTo>
                  <a:pt x="2916" y="2383080"/>
                </a:lnTo>
                <a:lnTo>
                  <a:pt x="4257" y="2453235"/>
                </a:lnTo>
                <a:lnTo>
                  <a:pt x="5843" y="2522830"/>
                </a:lnTo>
                <a:lnTo>
                  <a:pt x="7670" y="2591878"/>
                </a:lnTo>
                <a:lnTo>
                  <a:pt x="9735" y="2660389"/>
                </a:lnTo>
                <a:lnTo>
                  <a:pt x="12035" y="2728374"/>
                </a:lnTo>
                <a:lnTo>
                  <a:pt x="14566" y="2795845"/>
                </a:lnTo>
                <a:lnTo>
                  <a:pt x="17325" y="2862814"/>
                </a:lnTo>
                <a:lnTo>
                  <a:pt x="20308" y="2929290"/>
                </a:lnTo>
                <a:lnTo>
                  <a:pt x="23511" y="2995285"/>
                </a:lnTo>
                <a:lnTo>
                  <a:pt x="26933" y="3060811"/>
                </a:lnTo>
                <a:lnTo>
                  <a:pt x="30569" y="3125879"/>
                </a:lnTo>
                <a:lnTo>
                  <a:pt x="34415" y="3190499"/>
                </a:lnTo>
                <a:lnTo>
                  <a:pt x="38469" y="3254684"/>
                </a:lnTo>
                <a:lnTo>
                  <a:pt x="42727" y="3318443"/>
                </a:lnTo>
                <a:lnTo>
                  <a:pt x="47185" y="3381789"/>
                </a:lnTo>
                <a:lnTo>
                  <a:pt x="51841" y="3444733"/>
                </a:lnTo>
                <a:lnTo>
                  <a:pt x="56691" y="3507285"/>
                </a:lnTo>
                <a:lnTo>
                  <a:pt x="61731" y="3569457"/>
                </a:lnTo>
                <a:lnTo>
                  <a:pt x="66958" y="3631260"/>
                </a:lnTo>
                <a:lnTo>
                  <a:pt x="72368" y="3692706"/>
                </a:lnTo>
                <a:lnTo>
                  <a:pt x="77959" y="3753804"/>
                </a:lnTo>
                <a:lnTo>
                  <a:pt x="83727" y="3814568"/>
                </a:lnTo>
                <a:lnTo>
                  <a:pt x="89668" y="3875007"/>
                </a:lnTo>
                <a:lnTo>
                  <a:pt x="95780" y="3935133"/>
                </a:lnTo>
                <a:lnTo>
                  <a:pt x="102058" y="3994958"/>
                </a:lnTo>
                <a:lnTo>
                  <a:pt x="108499" y="4054491"/>
                </a:lnTo>
                <a:lnTo>
                  <a:pt x="115100" y="4113746"/>
                </a:lnTo>
                <a:lnTo>
                  <a:pt x="121858" y="4172731"/>
                </a:lnTo>
                <a:lnTo>
                  <a:pt x="128769" y="4231460"/>
                </a:lnTo>
                <a:lnTo>
                  <a:pt x="135829" y="4289943"/>
                </a:lnTo>
                <a:lnTo>
                  <a:pt x="143036" y="4348191"/>
                </a:lnTo>
                <a:lnTo>
                  <a:pt x="150386" y="4406215"/>
                </a:lnTo>
                <a:lnTo>
                  <a:pt x="157875" y="4464027"/>
                </a:lnTo>
                <a:lnTo>
                  <a:pt x="165500" y="4521638"/>
                </a:lnTo>
                <a:lnTo>
                  <a:pt x="173259" y="4579059"/>
                </a:lnTo>
                <a:lnTo>
                  <a:pt x="181146" y="4636301"/>
                </a:lnTo>
                <a:lnTo>
                  <a:pt x="189160" y="4693375"/>
                </a:lnTo>
                <a:lnTo>
                  <a:pt x="197296" y="4750292"/>
                </a:lnTo>
                <a:lnTo>
                  <a:pt x="205551" y="4807065"/>
                </a:lnTo>
                <a:lnTo>
                  <a:pt x="213922" y="4863703"/>
                </a:lnTo>
                <a:lnTo>
                  <a:pt x="222405" y="4920218"/>
                </a:lnTo>
                <a:lnTo>
                  <a:pt x="230998" y="4976621"/>
                </a:lnTo>
                <a:lnTo>
                  <a:pt x="239696" y="5032924"/>
                </a:lnTo>
                <a:lnTo>
                  <a:pt x="248496" y="5089137"/>
                </a:lnTo>
                <a:lnTo>
                  <a:pt x="257395" y="5145273"/>
                </a:lnTo>
                <a:lnTo>
                  <a:pt x="266390" y="5201341"/>
                </a:lnTo>
                <a:lnTo>
                  <a:pt x="275476" y="5257353"/>
                </a:lnTo>
                <a:lnTo>
                  <a:pt x="284651" y="5313320"/>
                </a:lnTo>
                <a:lnTo>
                  <a:pt x="293912" y="5369254"/>
                </a:lnTo>
                <a:lnTo>
                  <a:pt x="303254" y="5425165"/>
                </a:lnTo>
                <a:lnTo>
                  <a:pt x="312675" y="5481065"/>
                </a:lnTo>
                <a:lnTo>
                  <a:pt x="322170" y="5536966"/>
                </a:lnTo>
                <a:lnTo>
                  <a:pt x="331738" y="5592877"/>
                </a:lnTo>
                <a:lnTo>
                  <a:pt x="341373" y="5648811"/>
                </a:lnTo>
                <a:lnTo>
                  <a:pt x="351074" y="5704778"/>
                </a:lnTo>
                <a:lnTo>
                  <a:pt x="360836" y="5760790"/>
                </a:lnTo>
                <a:lnTo>
                  <a:pt x="370656" y="5816858"/>
                </a:lnTo>
                <a:lnTo>
                  <a:pt x="380531" y="5872994"/>
                </a:lnTo>
                <a:lnTo>
                  <a:pt x="390458" y="5929207"/>
                </a:lnTo>
                <a:lnTo>
                  <a:pt x="400432" y="5985510"/>
                </a:lnTo>
                <a:lnTo>
                  <a:pt x="420510" y="6098428"/>
                </a:lnTo>
                <a:lnTo>
                  <a:pt x="481543" y="6440493"/>
                </a:lnTo>
                <a:lnTo>
                  <a:pt x="502062" y="6555916"/>
                </a:lnTo>
                <a:lnTo>
                  <a:pt x="512340" y="6613940"/>
                </a:lnTo>
                <a:lnTo>
                  <a:pt x="522624" y="6672188"/>
                </a:lnTo>
                <a:lnTo>
                  <a:pt x="532913" y="6730671"/>
                </a:lnTo>
                <a:lnTo>
                  <a:pt x="543201" y="6789400"/>
                </a:lnTo>
                <a:lnTo>
                  <a:pt x="555155" y="6857996"/>
                </a:lnTo>
                <a:lnTo>
                  <a:pt x="2787063" y="6857996"/>
                </a:lnTo>
                <a:lnTo>
                  <a:pt x="2787063" y="0"/>
                </a:lnTo>
                <a:close/>
              </a:path>
            </a:pathLst>
          </a:custGeom>
          <a:solidFill>
            <a:srgbClr val="484F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9860026" y="2279857"/>
            <a:ext cx="2025014" cy="2311400"/>
          </a:xfrm>
          <a:prstGeom prst="rect">
            <a:avLst/>
          </a:prstGeom>
        </p:spPr>
        <p:txBody>
          <a:bodyPr vert="horz" wrap="square" lIns="0" tIns="393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095"/>
              </a:spcBef>
            </a:pPr>
            <a:r>
              <a:rPr sz="5000" b="1" spc="-25" dirty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endParaRPr sz="5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000"/>
              </a:spcBef>
            </a:pPr>
            <a:r>
              <a:rPr sz="5000" b="1" spc="-10" dirty="0">
                <a:solidFill>
                  <a:srgbClr val="FFFFFF"/>
                </a:solidFill>
                <a:latin typeface="Calibri"/>
                <a:cs typeface="Calibri"/>
              </a:rPr>
              <a:t>métiers</a:t>
            </a:r>
            <a:endParaRPr sz="50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9832847" y="-28575"/>
            <a:ext cx="2388235" cy="2229485"/>
            <a:chOff x="9832847" y="-28575"/>
            <a:chExt cx="2388235" cy="2229485"/>
          </a:xfrm>
        </p:grpSpPr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32363" y="246888"/>
              <a:ext cx="94531" cy="22838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0532363" y="357174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4" h="339090">
                  <a:moveTo>
                    <a:pt x="522078" y="0"/>
                  </a:moveTo>
                  <a:lnTo>
                    <a:pt x="454373" y="17566"/>
                  </a:lnTo>
                  <a:lnTo>
                    <a:pt x="387485" y="39942"/>
                  </a:lnTo>
                  <a:lnTo>
                    <a:pt x="325850" y="65173"/>
                  </a:lnTo>
                  <a:lnTo>
                    <a:pt x="269486" y="92446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6"/>
                  </a:lnTo>
                  <a:lnTo>
                    <a:pt x="0" y="299074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79" y="118396"/>
                  </a:lnTo>
                  <a:lnTo>
                    <a:pt x="52207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832847" y="0"/>
              <a:ext cx="2359660" cy="2026920"/>
            </a:xfrm>
            <a:custGeom>
              <a:avLst/>
              <a:gdLst/>
              <a:ahLst/>
              <a:cxnLst/>
              <a:rect l="l" t="t" r="r" b="b"/>
              <a:pathLst>
                <a:path w="2359659" h="2026920">
                  <a:moveTo>
                    <a:pt x="1960122" y="0"/>
                  </a:moveTo>
                  <a:lnTo>
                    <a:pt x="431033" y="0"/>
                  </a:lnTo>
                  <a:lnTo>
                    <a:pt x="417519" y="10690"/>
                  </a:lnTo>
                  <a:lnTo>
                    <a:pt x="383253" y="39975"/>
                  </a:lnTo>
                  <a:lnTo>
                    <a:pt x="350186" y="70484"/>
                  </a:lnTo>
                  <a:lnTo>
                    <a:pt x="318357" y="102180"/>
                  </a:lnTo>
                  <a:lnTo>
                    <a:pt x="287805" y="135026"/>
                  </a:lnTo>
                  <a:lnTo>
                    <a:pt x="258568" y="168985"/>
                  </a:lnTo>
                  <a:lnTo>
                    <a:pt x="230684" y="204020"/>
                  </a:lnTo>
                  <a:lnTo>
                    <a:pt x="204192" y="240095"/>
                  </a:lnTo>
                  <a:lnTo>
                    <a:pt x="179131" y="277172"/>
                  </a:lnTo>
                  <a:lnTo>
                    <a:pt x="155538" y="315215"/>
                  </a:lnTo>
                  <a:lnTo>
                    <a:pt x="133453" y="354186"/>
                  </a:lnTo>
                  <a:lnTo>
                    <a:pt x="112913" y="394050"/>
                  </a:lnTo>
                  <a:lnTo>
                    <a:pt x="93958" y="434768"/>
                  </a:lnTo>
                  <a:lnTo>
                    <a:pt x="76625" y="476305"/>
                  </a:lnTo>
                  <a:lnTo>
                    <a:pt x="60953" y="518623"/>
                  </a:lnTo>
                  <a:lnTo>
                    <a:pt x="46981" y="561685"/>
                  </a:lnTo>
                  <a:lnTo>
                    <a:pt x="34748" y="605455"/>
                  </a:lnTo>
                  <a:lnTo>
                    <a:pt x="24290" y="649896"/>
                  </a:lnTo>
                  <a:lnTo>
                    <a:pt x="15648" y="694971"/>
                  </a:lnTo>
                  <a:lnTo>
                    <a:pt x="8860" y="740643"/>
                  </a:lnTo>
                  <a:lnTo>
                    <a:pt x="3963" y="786875"/>
                  </a:lnTo>
                  <a:lnTo>
                    <a:pt x="997" y="833630"/>
                  </a:lnTo>
                  <a:lnTo>
                    <a:pt x="0" y="880872"/>
                  </a:lnTo>
                  <a:lnTo>
                    <a:pt x="997" y="928113"/>
                  </a:lnTo>
                  <a:lnTo>
                    <a:pt x="3963" y="974868"/>
                  </a:lnTo>
                  <a:lnTo>
                    <a:pt x="8860" y="1021100"/>
                  </a:lnTo>
                  <a:lnTo>
                    <a:pt x="15648" y="1066772"/>
                  </a:lnTo>
                  <a:lnTo>
                    <a:pt x="24290" y="1111847"/>
                  </a:lnTo>
                  <a:lnTo>
                    <a:pt x="34748" y="1156288"/>
                  </a:lnTo>
                  <a:lnTo>
                    <a:pt x="46981" y="1200058"/>
                  </a:lnTo>
                  <a:lnTo>
                    <a:pt x="60953" y="1243120"/>
                  </a:lnTo>
                  <a:lnTo>
                    <a:pt x="76625" y="1285438"/>
                  </a:lnTo>
                  <a:lnTo>
                    <a:pt x="93958" y="1326975"/>
                  </a:lnTo>
                  <a:lnTo>
                    <a:pt x="112913" y="1367693"/>
                  </a:lnTo>
                  <a:lnTo>
                    <a:pt x="133453" y="1407557"/>
                  </a:lnTo>
                  <a:lnTo>
                    <a:pt x="155538" y="1446528"/>
                  </a:lnTo>
                  <a:lnTo>
                    <a:pt x="179131" y="1484571"/>
                  </a:lnTo>
                  <a:lnTo>
                    <a:pt x="204192" y="1521648"/>
                  </a:lnTo>
                  <a:lnTo>
                    <a:pt x="230684" y="1557723"/>
                  </a:lnTo>
                  <a:lnTo>
                    <a:pt x="258568" y="1592758"/>
                  </a:lnTo>
                  <a:lnTo>
                    <a:pt x="287805" y="1626717"/>
                  </a:lnTo>
                  <a:lnTo>
                    <a:pt x="318357" y="1659563"/>
                  </a:lnTo>
                  <a:lnTo>
                    <a:pt x="350186" y="1691259"/>
                  </a:lnTo>
                  <a:lnTo>
                    <a:pt x="383253" y="1721768"/>
                  </a:lnTo>
                  <a:lnTo>
                    <a:pt x="417519" y="1751053"/>
                  </a:lnTo>
                  <a:lnTo>
                    <a:pt x="452946" y="1779078"/>
                  </a:lnTo>
                  <a:lnTo>
                    <a:pt x="489496" y="1805805"/>
                  </a:lnTo>
                  <a:lnTo>
                    <a:pt x="527130" y="1831199"/>
                  </a:lnTo>
                  <a:lnTo>
                    <a:pt x="565810" y="1855221"/>
                  </a:lnTo>
                  <a:lnTo>
                    <a:pt x="605497" y="1877835"/>
                  </a:lnTo>
                  <a:lnTo>
                    <a:pt x="646152" y="1899004"/>
                  </a:lnTo>
                  <a:lnTo>
                    <a:pt x="687738" y="1918692"/>
                  </a:lnTo>
                  <a:lnTo>
                    <a:pt x="730216" y="1936861"/>
                  </a:lnTo>
                  <a:lnTo>
                    <a:pt x="773547" y="1953474"/>
                  </a:lnTo>
                  <a:lnTo>
                    <a:pt x="817693" y="1968495"/>
                  </a:lnTo>
                  <a:lnTo>
                    <a:pt x="862615" y="1981888"/>
                  </a:lnTo>
                  <a:lnTo>
                    <a:pt x="908275" y="1993614"/>
                  </a:lnTo>
                  <a:lnTo>
                    <a:pt x="954634" y="2003637"/>
                  </a:lnTo>
                  <a:lnTo>
                    <a:pt x="1001655" y="2011920"/>
                  </a:lnTo>
                  <a:lnTo>
                    <a:pt x="1049298" y="2018427"/>
                  </a:lnTo>
                  <a:lnTo>
                    <a:pt x="1097525" y="2023121"/>
                  </a:lnTo>
                  <a:lnTo>
                    <a:pt x="1146298" y="2025964"/>
                  </a:lnTo>
                  <a:lnTo>
                    <a:pt x="1195577" y="2026920"/>
                  </a:lnTo>
                  <a:lnTo>
                    <a:pt x="1244857" y="2025964"/>
                  </a:lnTo>
                  <a:lnTo>
                    <a:pt x="1293630" y="2023121"/>
                  </a:lnTo>
                  <a:lnTo>
                    <a:pt x="1341857" y="2018427"/>
                  </a:lnTo>
                  <a:lnTo>
                    <a:pt x="1389500" y="2011920"/>
                  </a:lnTo>
                  <a:lnTo>
                    <a:pt x="1436521" y="2003637"/>
                  </a:lnTo>
                  <a:lnTo>
                    <a:pt x="1482880" y="1993614"/>
                  </a:lnTo>
                  <a:lnTo>
                    <a:pt x="1528540" y="1981888"/>
                  </a:lnTo>
                  <a:lnTo>
                    <a:pt x="1573462" y="1968495"/>
                  </a:lnTo>
                  <a:lnTo>
                    <a:pt x="1617608" y="1953474"/>
                  </a:lnTo>
                  <a:lnTo>
                    <a:pt x="1660939" y="1936861"/>
                  </a:lnTo>
                  <a:lnTo>
                    <a:pt x="1703417" y="1918692"/>
                  </a:lnTo>
                  <a:lnTo>
                    <a:pt x="1745003" y="1899004"/>
                  </a:lnTo>
                  <a:lnTo>
                    <a:pt x="1785658" y="1877835"/>
                  </a:lnTo>
                  <a:lnTo>
                    <a:pt x="1825345" y="1855221"/>
                  </a:lnTo>
                  <a:lnTo>
                    <a:pt x="1864025" y="1831199"/>
                  </a:lnTo>
                  <a:lnTo>
                    <a:pt x="1901659" y="1805805"/>
                  </a:lnTo>
                  <a:lnTo>
                    <a:pt x="1938209" y="1779078"/>
                  </a:lnTo>
                  <a:lnTo>
                    <a:pt x="1973636" y="1751053"/>
                  </a:lnTo>
                  <a:lnTo>
                    <a:pt x="2007902" y="1721768"/>
                  </a:lnTo>
                  <a:lnTo>
                    <a:pt x="2040969" y="1691259"/>
                  </a:lnTo>
                  <a:lnTo>
                    <a:pt x="2072798" y="1659563"/>
                  </a:lnTo>
                  <a:lnTo>
                    <a:pt x="2103350" y="1626717"/>
                  </a:lnTo>
                  <a:lnTo>
                    <a:pt x="2132587" y="1592758"/>
                  </a:lnTo>
                  <a:lnTo>
                    <a:pt x="2160471" y="1557723"/>
                  </a:lnTo>
                  <a:lnTo>
                    <a:pt x="2186963" y="1521648"/>
                  </a:lnTo>
                  <a:lnTo>
                    <a:pt x="2212024" y="1484571"/>
                  </a:lnTo>
                  <a:lnTo>
                    <a:pt x="2235617" y="1446528"/>
                  </a:lnTo>
                  <a:lnTo>
                    <a:pt x="2257702" y="1407557"/>
                  </a:lnTo>
                  <a:lnTo>
                    <a:pt x="2278242" y="1367693"/>
                  </a:lnTo>
                  <a:lnTo>
                    <a:pt x="2297197" y="1326975"/>
                  </a:lnTo>
                  <a:lnTo>
                    <a:pt x="2314530" y="1285438"/>
                  </a:lnTo>
                  <a:lnTo>
                    <a:pt x="2330202" y="1243120"/>
                  </a:lnTo>
                  <a:lnTo>
                    <a:pt x="2344174" y="1200058"/>
                  </a:lnTo>
                  <a:lnTo>
                    <a:pt x="2356407" y="1156288"/>
                  </a:lnTo>
                  <a:lnTo>
                    <a:pt x="2359151" y="1144629"/>
                  </a:lnTo>
                  <a:lnTo>
                    <a:pt x="2359151" y="617114"/>
                  </a:lnTo>
                  <a:lnTo>
                    <a:pt x="2344174" y="561685"/>
                  </a:lnTo>
                  <a:lnTo>
                    <a:pt x="2330202" y="518623"/>
                  </a:lnTo>
                  <a:lnTo>
                    <a:pt x="2314530" y="476305"/>
                  </a:lnTo>
                  <a:lnTo>
                    <a:pt x="2297197" y="434768"/>
                  </a:lnTo>
                  <a:lnTo>
                    <a:pt x="2278242" y="394050"/>
                  </a:lnTo>
                  <a:lnTo>
                    <a:pt x="2257702" y="354186"/>
                  </a:lnTo>
                  <a:lnTo>
                    <a:pt x="2235617" y="315215"/>
                  </a:lnTo>
                  <a:lnTo>
                    <a:pt x="2212024" y="277172"/>
                  </a:lnTo>
                  <a:lnTo>
                    <a:pt x="2186963" y="240095"/>
                  </a:lnTo>
                  <a:lnTo>
                    <a:pt x="2160471" y="204020"/>
                  </a:lnTo>
                  <a:lnTo>
                    <a:pt x="2132587" y="168985"/>
                  </a:lnTo>
                  <a:lnTo>
                    <a:pt x="2103350" y="135026"/>
                  </a:lnTo>
                  <a:lnTo>
                    <a:pt x="2072798" y="102180"/>
                  </a:lnTo>
                  <a:lnTo>
                    <a:pt x="2040969" y="70484"/>
                  </a:lnTo>
                  <a:lnTo>
                    <a:pt x="2007902" y="39975"/>
                  </a:lnTo>
                  <a:lnTo>
                    <a:pt x="1973636" y="10690"/>
                  </a:lnTo>
                  <a:lnTo>
                    <a:pt x="1960122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498835" y="496823"/>
              <a:ext cx="1293876" cy="859536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832847" y="0"/>
              <a:ext cx="2359660" cy="2026920"/>
            </a:xfrm>
            <a:custGeom>
              <a:avLst/>
              <a:gdLst/>
              <a:ahLst/>
              <a:cxnLst/>
              <a:rect l="l" t="t" r="r" b="b"/>
              <a:pathLst>
                <a:path w="2359659" h="2026920">
                  <a:moveTo>
                    <a:pt x="1960122" y="0"/>
                  </a:moveTo>
                  <a:lnTo>
                    <a:pt x="431033" y="0"/>
                  </a:lnTo>
                  <a:lnTo>
                    <a:pt x="417519" y="10690"/>
                  </a:lnTo>
                  <a:lnTo>
                    <a:pt x="383253" y="39975"/>
                  </a:lnTo>
                  <a:lnTo>
                    <a:pt x="350186" y="70484"/>
                  </a:lnTo>
                  <a:lnTo>
                    <a:pt x="318357" y="102180"/>
                  </a:lnTo>
                  <a:lnTo>
                    <a:pt x="287805" y="135026"/>
                  </a:lnTo>
                  <a:lnTo>
                    <a:pt x="258568" y="168985"/>
                  </a:lnTo>
                  <a:lnTo>
                    <a:pt x="230684" y="204020"/>
                  </a:lnTo>
                  <a:lnTo>
                    <a:pt x="204192" y="240095"/>
                  </a:lnTo>
                  <a:lnTo>
                    <a:pt x="179131" y="277172"/>
                  </a:lnTo>
                  <a:lnTo>
                    <a:pt x="155538" y="315215"/>
                  </a:lnTo>
                  <a:lnTo>
                    <a:pt x="133453" y="354186"/>
                  </a:lnTo>
                  <a:lnTo>
                    <a:pt x="112913" y="394050"/>
                  </a:lnTo>
                  <a:lnTo>
                    <a:pt x="93958" y="434768"/>
                  </a:lnTo>
                  <a:lnTo>
                    <a:pt x="76625" y="476305"/>
                  </a:lnTo>
                  <a:lnTo>
                    <a:pt x="60953" y="518623"/>
                  </a:lnTo>
                  <a:lnTo>
                    <a:pt x="46981" y="561685"/>
                  </a:lnTo>
                  <a:lnTo>
                    <a:pt x="34748" y="605455"/>
                  </a:lnTo>
                  <a:lnTo>
                    <a:pt x="24290" y="649896"/>
                  </a:lnTo>
                  <a:lnTo>
                    <a:pt x="15648" y="694971"/>
                  </a:lnTo>
                  <a:lnTo>
                    <a:pt x="8860" y="740643"/>
                  </a:lnTo>
                  <a:lnTo>
                    <a:pt x="3963" y="786875"/>
                  </a:lnTo>
                  <a:lnTo>
                    <a:pt x="997" y="833630"/>
                  </a:lnTo>
                  <a:lnTo>
                    <a:pt x="0" y="880872"/>
                  </a:lnTo>
                  <a:lnTo>
                    <a:pt x="997" y="928113"/>
                  </a:lnTo>
                  <a:lnTo>
                    <a:pt x="3963" y="974868"/>
                  </a:lnTo>
                  <a:lnTo>
                    <a:pt x="8860" y="1021100"/>
                  </a:lnTo>
                  <a:lnTo>
                    <a:pt x="15648" y="1066772"/>
                  </a:lnTo>
                  <a:lnTo>
                    <a:pt x="24290" y="1111847"/>
                  </a:lnTo>
                  <a:lnTo>
                    <a:pt x="34748" y="1156288"/>
                  </a:lnTo>
                  <a:lnTo>
                    <a:pt x="46981" y="1200058"/>
                  </a:lnTo>
                  <a:lnTo>
                    <a:pt x="60953" y="1243120"/>
                  </a:lnTo>
                  <a:lnTo>
                    <a:pt x="76625" y="1285438"/>
                  </a:lnTo>
                  <a:lnTo>
                    <a:pt x="93958" y="1326975"/>
                  </a:lnTo>
                  <a:lnTo>
                    <a:pt x="112913" y="1367693"/>
                  </a:lnTo>
                  <a:lnTo>
                    <a:pt x="133453" y="1407557"/>
                  </a:lnTo>
                  <a:lnTo>
                    <a:pt x="155538" y="1446528"/>
                  </a:lnTo>
                  <a:lnTo>
                    <a:pt x="179131" y="1484571"/>
                  </a:lnTo>
                  <a:lnTo>
                    <a:pt x="204192" y="1521648"/>
                  </a:lnTo>
                  <a:lnTo>
                    <a:pt x="230684" y="1557723"/>
                  </a:lnTo>
                  <a:lnTo>
                    <a:pt x="258568" y="1592758"/>
                  </a:lnTo>
                  <a:lnTo>
                    <a:pt x="287805" y="1626717"/>
                  </a:lnTo>
                  <a:lnTo>
                    <a:pt x="318357" y="1659563"/>
                  </a:lnTo>
                  <a:lnTo>
                    <a:pt x="350186" y="1691259"/>
                  </a:lnTo>
                  <a:lnTo>
                    <a:pt x="383253" y="1721768"/>
                  </a:lnTo>
                  <a:lnTo>
                    <a:pt x="417519" y="1751053"/>
                  </a:lnTo>
                  <a:lnTo>
                    <a:pt x="452946" y="1779078"/>
                  </a:lnTo>
                  <a:lnTo>
                    <a:pt x="489496" y="1805805"/>
                  </a:lnTo>
                  <a:lnTo>
                    <a:pt x="527130" y="1831199"/>
                  </a:lnTo>
                  <a:lnTo>
                    <a:pt x="565810" y="1855221"/>
                  </a:lnTo>
                  <a:lnTo>
                    <a:pt x="605497" y="1877835"/>
                  </a:lnTo>
                  <a:lnTo>
                    <a:pt x="646152" y="1899004"/>
                  </a:lnTo>
                  <a:lnTo>
                    <a:pt x="687738" y="1918692"/>
                  </a:lnTo>
                  <a:lnTo>
                    <a:pt x="730216" y="1936861"/>
                  </a:lnTo>
                  <a:lnTo>
                    <a:pt x="773547" y="1953474"/>
                  </a:lnTo>
                  <a:lnTo>
                    <a:pt x="817693" y="1968495"/>
                  </a:lnTo>
                  <a:lnTo>
                    <a:pt x="862615" y="1981888"/>
                  </a:lnTo>
                  <a:lnTo>
                    <a:pt x="908275" y="1993614"/>
                  </a:lnTo>
                  <a:lnTo>
                    <a:pt x="954634" y="2003637"/>
                  </a:lnTo>
                  <a:lnTo>
                    <a:pt x="1001655" y="2011920"/>
                  </a:lnTo>
                  <a:lnTo>
                    <a:pt x="1049298" y="2018427"/>
                  </a:lnTo>
                  <a:lnTo>
                    <a:pt x="1097525" y="2023121"/>
                  </a:lnTo>
                  <a:lnTo>
                    <a:pt x="1146298" y="2025964"/>
                  </a:lnTo>
                  <a:lnTo>
                    <a:pt x="1195577" y="2026920"/>
                  </a:lnTo>
                  <a:lnTo>
                    <a:pt x="1244857" y="2025964"/>
                  </a:lnTo>
                  <a:lnTo>
                    <a:pt x="1293630" y="2023121"/>
                  </a:lnTo>
                  <a:lnTo>
                    <a:pt x="1341857" y="2018427"/>
                  </a:lnTo>
                  <a:lnTo>
                    <a:pt x="1389500" y="2011920"/>
                  </a:lnTo>
                  <a:lnTo>
                    <a:pt x="1436521" y="2003637"/>
                  </a:lnTo>
                  <a:lnTo>
                    <a:pt x="1482880" y="1993614"/>
                  </a:lnTo>
                  <a:lnTo>
                    <a:pt x="1528540" y="1981888"/>
                  </a:lnTo>
                  <a:lnTo>
                    <a:pt x="1573462" y="1968495"/>
                  </a:lnTo>
                  <a:lnTo>
                    <a:pt x="1617608" y="1953474"/>
                  </a:lnTo>
                  <a:lnTo>
                    <a:pt x="1660939" y="1936861"/>
                  </a:lnTo>
                  <a:lnTo>
                    <a:pt x="1703417" y="1918692"/>
                  </a:lnTo>
                  <a:lnTo>
                    <a:pt x="1745003" y="1899004"/>
                  </a:lnTo>
                  <a:lnTo>
                    <a:pt x="1785658" y="1877835"/>
                  </a:lnTo>
                  <a:lnTo>
                    <a:pt x="1825345" y="1855221"/>
                  </a:lnTo>
                  <a:lnTo>
                    <a:pt x="1864025" y="1831199"/>
                  </a:lnTo>
                  <a:lnTo>
                    <a:pt x="1901659" y="1805805"/>
                  </a:lnTo>
                  <a:lnTo>
                    <a:pt x="1938209" y="1779078"/>
                  </a:lnTo>
                  <a:lnTo>
                    <a:pt x="1973636" y="1751053"/>
                  </a:lnTo>
                  <a:lnTo>
                    <a:pt x="2007902" y="1721768"/>
                  </a:lnTo>
                  <a:lnTo>
                    <a:pt x="2040969" y="1691259"/>
                  </a:lnTo>
                  <a:lnTo>
                    <a:pt x="2072798" y="1659563"/>
                  </a:lnTo>
                  <a:lnTo>
                    <a:pt x="2103350" y="1626717"/>
                  </a:lnTo>
                  <a:lnTo>
                    <a:pt x="2132587" y="1592758"/>
                  </a:lnTo>
                  <a:lnTo>
                    <a:pt x="2160471" y="1557723"/>
                  </a:lnTo>
                  <a:lnTo>
                    <a:pt x="2186963" y="1521648"/>
                  </a:lnTo>
                  <a:lnTo>
                    <a:pt x="2212024" y="1484571"/>
                  </a:lnTo>
                  <a:lnTo>
                    <a:pt x="2235617" y="1446528"/>
                  </a:lnTo>
                  <a:lnTo>
                    <a:pt x="2257702" y="1407557"/>
                  </a:lnTo>
                  <a:lnTo>
                    <a:pt x="2278242" y="1367693"/>
                  </a:lnTo>
                  <a:lnTo>
                    <a:pt x="2297197" y="1326975"/>
                  </a:lnTo>
                  <a:lnTo>
                    <a:pt x="2314530" y="1285438"/>
                  </a:lnTo>
                  <a:lnTo>
                    <a:pt x="2330202" y="1243120"/>
                  </a:lnTo>
                  <a:lnTo>
                    <a:pt x="2344174" y="1200058"/>
                  </a:lnTo>
                  <a:lnTo>
                    <a:pt x="2356407" y="1156288"/>
                  </a:lnTo>
                  <a:lnTo>
                    <a:pt x="2359151" y="1144629"/>
                  </a:lnTo>
                  <a:lnTo>
                    <a:pt x="2359151" y="617114"/>
                  </a:lnTo>
                  <a:lnTo>
                    <a:pt x="2344174" y="561685"/>
                  </a:lnTo>
                  <a:lnTo>
                    <a:pt x="2330202" y="518623"/>
                  </a:lnTo>
                  <a:lnTo>
                    <a:pt x="2314530" y="476305"/>
                  </a:lnTo>
                  <a:lnTo>
                    <a:pt x="2297197" y="434768"/>
                  </a:lnTo>
                  <a:lnTo>
                    <a:pt x="2278242" y="394050"/>
                  </a:lnTo>
                  <a:lnTo>
                    <a:pt x="2257702" y="354186"/>
                  </a:lnTo>
                  <a:lnTo>
                    <a:pt x="2235617" y="315215"/>
                  </a:lnTo>
                  <a:lnTo>
                    <a:pt x="2212024" y="277172"/>
                  </a:lnTo>
                  <a:lnTo>
                    <a:pt x="2186963" y="240095"/>
                  </a:lnTo>
                  <a:lnTo>
                    <a:pt x="2160471" y="204020"/>
                  </a:lnTo>
                  <a:lnTo>
                    <a:pt x="2132587" y="168985"/>
                  </a:lnTo>
                  <a:lnTo>
                    <a:pt x="2103350" y="135026"/>
                  </a:lnTo>
                  <a:lnTo>
                    <a:pt x="2072798" y="102180"/>
                  </a:lnTo>
                  <a:lnTo>
                    <a:pt x="2040969" y="70484"/>
                  </a:lnTo>
                  <a:lnTo>
                    <a:pt x="2007902" y="39975"/>
                  </a:lnTo>
                  <a:lnTo>
                    <a:pt x="1973636" y="10690"/>
                  </a:lnTo>
                  <a:lnTo>
                    <a:pt x="1960122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498835" y="496823"/>
              <a:ext cx="1293876" cy="85953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916869" y="0"/>
              <a:ext cx="2275205" cy="2172335"/>
            </a:xfrm>
            <a:custGeom>
              <a:avLst/>
              <a:gdLst/>
              <a:ahLst/>
              <a:cxnLst/>
              <a:rect l="l" t="t" r="r" b="b"/>
              <a:pathLst>
                <a:path w="2275204" h="2172335">
                  <a:moveTo>
                    <a:pt x="225604" y="1570989"/>
                  </a:moveTo>
                  <a:lnTo>
                    <a:pt x="199888" y="1530875"/>
                  </a:lnTo>
                  <a:lnTo>
                    <a:pt x="175766" y="1490195"/>
                  </a:lnTo>
                  <a:lnTo>
                    <a:pt x="153230" y="1448986"/>
                  </a:lnTo>
                  <a:lnTo>
                    <a:pt x="132274" y="1407286"/>
                  </a:lnTo>
                  <a:lnTo>
                    <a:pt x="112888" y="1365131"/>
                  </a:lnTo>
                  <a:lnTo>
                    <a:pt x="95066" y="1322561"/>
                  </a:lnTo>
                  <a:lnTo>
                    <a:pt x="78799" y="1279612"/>
                  </a:lnTo>
                  <a:lnTo>
                    <a:pt x="64081" y="1236321"/>
                  </a:lnTo>
                  <a:lnTo>
                    <a:pt x="50903" y="1192726"/>
                  </a:lnTo>
                  <a:lnTo>
                    <a:pt x="39257" y="1148865"/>
                  </a:lnTo>
                  <a:lnTo>
                    <a:pt x="29136" y="1104775"/>
                  </a:lnTo>
                  <a:lnTo>
                    <a:pt x="20532" y="1060494"/>
                  </a:lnTo>
                  <a:lnTo>
                    <a:pt x="13438" y="1016058"/>
                  </a:lnTo>
                  <a:lnTo>
                    <a:pt x="7845" y="971506"/>
                  </a:lnTo>
                  <a:lnTo>
                    <a:pt x="3746" y="926874"/>
                  </a:lnTo>
                  <a:lnTo>
                    <a:pt x="1134" y="882201"/>
                  </a:lnTo>
                  <a:lnTo>
                    <a:pt x="0" y="837524"/>
                  </a:lnTo>
                  <a:lnTo>
                    <a:pt x="336" y="792880"/>
                  </a:lnTo>
                  <a:lnTo>
                    <a:pt x="2136" y="748307"/>
                  </a:lnTo>
                  <a:lnTo>
                    <a:pt x="5392" y="703842"/>
                  </a:lnTo>
                  <a:lnTo>
                    <a:pt x="10095" y="659523"/>
                  </a:lnTo>
                  <a:lnTo>
                    <a:pt x="16238" y="615387"/>
                  </a:lnTo>
                  <a:lnTo>
                    <a:pt x="23813" y="571471"/>
                  </a:lnTo>
                  <a:lnTo>
                    <a:pt x="32813" y="527814"/>
                  </a:lnTo>
                  <a:lnTo>
                    <a:pt x="43229" y="484452"/>
                  </a:lnTo>
                  <a:lnTo>
                    <a:pt x="55055" y="441423"/>
                  </a:lnTo>
                  <a:lnTo>
                    <a:pt x="68282" y="398765"/>
                  </a:lnTo>
                  <a:lnTo>
                    <a:pt x="82903" y="356514"/>
                  </a:lnTo>
                  <a:lnTo>
                    <a:pt x="98910" y="314710"/>
                  </a:lnTo>
                  <a:lnTo>
                    <a:pt x="116295" y="273388"/>
                  </a:lnTo>
                  <a:lnTo>
                    <a:pt x="135050" y="232586"/>
                  </a:lnTo>
                  <a:lnTo>
                    <a:pt x="155169" y="192342"/>
                  </a:lnTo>
                  <a:lnTo>
                    <a:pt x="176642" y="152694"/>
                  </a:lnTo>
                  <a:lnTo>
                    <a:pt x="199463" y="113678"/>
                  </a:lnTo>
                  <a:lnTo>
                    <a:pt x="223624" y="75332"/>
                  </a:lnTo>
                  <a:lnTo>
                    <a:pt x="249117" y="37694"/>
                  </a:lnTo>
                  <a:lnTo>
                    <a:pt x="275934" y="802"/>
                  </a:lnTo>
                  <a:lnTo>
                    <a:pt x="276559" y="0"/>
                  </a:lnTo>
                </a:path>
                <a:path w="2275204" h="2172335">
                  <a:moveTo>
                    <a:pt x="2275130" y="1820016"/>
                  </a:moveTo>
                  <a:lnTo>
                    <a:pt x="2234816" y="1854714"/>
                  </a:lnTo>
                  <a:lnTo>
                    <a:pt x="2197690" y="1884298"/>
                  </a:lnTo>
                  <a:lnTo>
                    <a:pt x="2159310" y="1912798"/>
                  </a:lnTo>
                  <a:lnTo>
                    <a:pt x="2119682" y="1940178"/>
                  </a:lnTo>
                  <a:lnTo>
                    <a:pt x="2079137" y="1966185"/>
                  </a:lnTo>
                  <a:lnTo>
                    <a:pt x="2038039" y="1990609"/>
                  </a:lnTo>
                  <a:lnTo>
                    <a:pt x="1996426" y="2013459"/>
                  </a:lnTo>
                  <a:lnTo>
                    <a:pt x="1954336" y="2034742"/>
                  </a:lnTo>
                  <a:lnTo>
                    <a:pt x="1911806" y="2054464"/>
                  </a:lnTo>
                  <a:lnTo>
                    <a:pt x="1868873" y="2072634"/>
                  </a:lnTo>
                  <a:lnTo>
                    <a:pt x="1825575" y="2089259"/>
                  </a:lnTo>
                  <a:lnTo>
                    <a:pt x="1781950" y="2104346"/>
                  </a:lnTo>
                  <a:lnTo>
                    <a:pt x="1738035" y="2117902"/>
                  </a:lnTo>
                  <a:lnTo>
                    <a:pt x="1693868" y="2129934"/>
                  </a:lnTo>
                  <a:lnTo>
                    <a:pt x="1649486" y="2140450"/>
                  </a:lnTo>
                  <a:lnTo>
                    <a:pt x="1604927" y="2149458"/>
                  </a:lnTo>
                  <a:lnTo>
                    <a:pt x="1560229" y="2156964"/>
                  </a:lnTo>
                  <a:lnTo>
                    <a:pt x="1515429" y="2162976"/>
                  </a:lnTo>
                  <a:lnTo>
                    <a:pt x="1470564" y="2167501"/>
                  </a:lnTo>
                  <a:lnTo>
                    <a:pt x="1425672" y="2170547"/>
                  </a:lnTo>
                  <a:lnTo>
                    <a:pt x="1380791" y="2172120"/>
                  </a:lnTo>
                  <a:lnTo>
                    <a:pt x="1335959" y="2172229"/>
                  </a:lnTo>
                  <a:lnTo>
                    <a:pt x="1291212" y="2170880"/>
                  </a:lnTo>
                  <a:lnTo>
                    <a:pt x="1246588" y="2168080"/>
                  </a:lnTo>
                  <a:lnTo>
                    <a:pt x="1202125" y="2163838"/>
                  </a:lnTo>
                  <a:lnTo>
                    <a:pt x="1157861" y="2158159"/>
                  </a:lnTo>
                  <a:lnTo>
                    <a:pt x="1113833" y="2151053"/>
                  </a:lnTo>
                  <a:lnTo>
                    <a:pt x="1070078" y="2142525"/>
                  </a:lnTo>
                  <a:lnTo>
                    <a:pt x="1026635" y="2132584"/>
                  </a:lnTo>
                  <a:lnTo>
                    <a:pt x="983540" y="2121236"/>
                  </a:lnTo>
                  <a:lnTo>
                    <a:pt x="940831" y="2108489"/>
                  </a:lnTo>
                  <a:lnTo>
                    <a:pt x="898546" y="2094350"/>
                  </a:lnTo>
                  <a:lnTo>
                    <a:pt x="856723" y="2078827"/>
                  </a:lnTo>
                  <a:lnTo>
                    <a:pt x="815398" y="2061927"/>
                  </a:lnTo>
                  <a:lnTo>
                    <a:pt x="774610" y="2043656"/>
                  </a:lnTo>
                  <a:lnTo>
                    <a:pt x="734396" y="2024023"/>
                  </a:lnTo>
                  <a:lnTo>
                    <a:pt x="694793" y="2003035"/>
                  </a:lnTo>
                  <a:lnTo>
                    <a:pt x="655840" y="1980699"/>
                  </a:lnTo>
                  <a:lnTo>
                    <a:pt x="617573" y="1957022"/>
                  </a:lnTo>
                  <a:lnTo>
                    <a:pt x="580031" y="1932012"/>
                  </a:lnTo>
                  <a:lnTo>
                    <a:pt x="543250" y="1905676"/>
                  </a:lnTo>
                  <a:lnTo>
                    <a:pt x="507269" y="1878021"/>
                  </a:lnTo>
                  <a:lnTo>
                    <a:pt x="472124" y="1849054"/>
                  </a:lnTo>
                  <a:lnTo>
                    <a:pt x="437854" y="1818784"/>
                  </a:lnTo>
                  <a:lnTo>
                    <a:pt x="404496" y="1787216"/>
                  </a:lnTo>
                  <a:lnTo>
                    <a:pt x="372088" y="1754360"/>
                  </a:lnTo>
                  <a:lnTo>
                    <a:pt x="340667" y="1720221"/>
                  </a:lnTo>
                  <a:lnTo>
                    <a:pt x="310270" y="1684807"/>
                  </a:lnTo>
                  <a:lnTo>
                    <a:pt x="280936" y="1648126"/>
                  </a:lnTo>
                  <a:lnTo>
                    <a:pt x="252701" y="1610184"/>
                  </a:lnTo>
                  <a:lnTo>
                    <a:pt x="225604" y="157098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969644"/>
          </a:xfrm>
          <a:custGeom>
            <a:avLst/>
            <a:gdLst/>
            <a:ahLst/>
            <a:cxnLst/>
            <a:rect l="l" t="t" r="r" b="b"/>
            <a:pathLst>
              <a:path w="12192000" h="969644">
                <a:moveTo>
                  <a:pt x="12191999" y="0"/>
                </a:moveTo>
                <a:lnTo>
                  <a:pt x="168296" y="0"/>
                </a:lnTo>
                <a:lnTo>
                  <a:pt x="160354" y="6758"/>
                </a:lnTo>
                <a:lnTo>
                  <a:pt x="128660" y="38454"/>
                </a:lnTo>
                <a:lnTo>
                  <a:pt x="99595" y="72613"/>
                </a:lnTo>
                <a:lnTo>
                  <a:pt x="73326" y="109067"/>
                </a:lnTo>
                <a:lnTo>
                  <a:pt x="50019" y="147650"/>
                </a:lnTo>
                <a:lnTo>
                  <a:pt x="29841" y="188196"/>
                </a:lnTo>
                <a:lnTo>
                  <a:pt x="12958" y="230537"/>
                </a:lnTo>
                <a:lnTo>
                  <a:pt x="0" y="272995"/>
                </a:lnTo>
                <a:lnTo>
                  <a:pt x="0" y="556060"/>
                </a:lnTo>
                <a:lnTo>
                  <a:pt x="12958" y="598518"/>
                </a:lnTo>
                <a:lnTo>
                  <a:pt x="29841" y="640859"/>
                </a:lnTo>
                <a:lnTo>
                  <a:pt x="50019" y="681405"/>
                </a:lnTo>
                <a:lnTo>
                  <a:pt x="73326" y="719988"/>
                </a:lnTo>
                <a:lnTo>
                  <a:pt x="99595" y="756442"/>
                </a:lnTo>
                <a:lnTo>
                  <a:pt x="128660" y="790601"/>
                </a:lnTo>
                <a:lnTo>
                  <a:pt x="160354" y="822297"/>
                </a:lnTo>
                <a:lnTo>
                  <a:pt x="194511" y="851364"/>
                </a:lnTo>
                <a:lnTo>
                  <a:pt x="230965" y="877636"/>
                </a:lnTo>
                <a:lnTo>
                  <a:pt x="269548" y="900945"/>
                </a:lnTo>
                <a:lnTo>
                  <a:pt x="310094" y="921126"/>
                </a:lnTo>
                <a:lnTo>
                  <a:pt x="352437" y="938011"/>
                </a:lnTo>
                <a:lnTo>
                  <a:pt x="396411" y="951434"/>
                </a:lnTo>
                <a:lnTo>
                  <a:pt x="441848" y="961228"/>
                </a:lnTo>
                <a:lnTo>
                  <a:pt x="488582" y="967227"/>
                </a:lnTo>
                <a:lnTo>
                  <a:pt x="536448" y="969263"/>
                </a:lnTo>
                <a:lnTo>
                  <a:pt x="12021312" y="969263"/>
                </a:lnTo>
                <a:lnTo>
                  <a:pt x="12069169" y="967227"/>
                </a:lnTo>
                <a:lnTo>
                  <a:pt x="12115898" y="961228"/>
                </a:lnTo>
                <a:lnTo>
                  <a:pt x="12161331" y="951434"/>
                </a:lnTo>
                <a:lnTo>
                  <a:pt x="12191999" y="942072"/>
                </a:lnTo>
                <a:lnTo>
                  <a:pt x="12191999" y="0"/>
                </a:lnTo>
                <a:close/>
              </a:path>
            </a:pathLst>
          </a:custGeom>
          <a:solidFill>
            <a:srgbClr val="484F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9605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latin typeface="Segoe UI Semilight"/>
                <a:cs typeface="Segoe UI Semilight"/>
              </a:rPr>
              <a:t>Délégués</a:t>
            </a:r>
            <a:r>
              <a:rPr sz="3500" b="0" spc="-35" dirty="0">
                <a:latin typeface="Segoe UI Semilight"/>
                <a:cs typeface="Segoe UI Semilight"/>
              </a:rPr>
              <a:t> </a:t>
            </a:r>
            <a:r>
              <a:rPr sz="3500" b="0" spc="-10" dirty="0">
                <a:latin typeface="Segoe UI Semilight"/>
                <a:cs typeface="Segoe UI Semilight"/>
              </a:rPr>
              <a:t>régionaux</a:t>
            </a:r>
            <a:endParaRPr sz="3500">
              <a:latin typeface="Segoe UI Semilight"/>
              <a:cs typeface="Segoe UI Semi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28575" y="-28575"/>
            <a:ext cx="7661275" cy="5888990"/>
            <a:chOff x="-28575" y="-28575"/>
            <a:chExt cx="7661275" cy="58889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744" y="51816"/>
              <a:ext cx="94531" cy="22838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37744" y="162102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5" h="339090">
                  <a:moveTo>
                    <a:pt x="522077" y="0"/>
                  </a:moveTo>
                  <a:lnTo>
                    <a:pt x="454373" y="17565"/>
                  </a:lnTo>
                  <a:lnTo>
                    <a:pt x="387486" y="39942"/>
                  </a:lnTo>
                  <a:lnTo>
                    <a:pt x="325850" y="65172"/>
                  </a:lnTo>
                  <a:lnTo>
                    <a:pt x="269486" y="92445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5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78" y="118396"/>
                  </a:lnTo>
                  <a:lnTo>
                    <a:pt x="52207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4776" y="2081899"/>
              <a:ext cx="5142955" cy="374249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89303" y="2197504"/>
              <a:ext cx="1642905" cy="157292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06084" y="2205227"/>
              <a:ext cx="1559051" cy="14980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89303" y="4213773"/>
              <a:ext cx="1633761" cy="164606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06084" y="4221479"/>
              <a:ext cx="1549908" cy="1571244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903591" y="2449829"/>
            <a:ext cx="2237105" cy="1214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0" dirty="0">
                <a:solidFill>
                  <a:srgbClr val="CFA403"/>
                </a:solidFill>
                <a:latin typeface="Segoe UI Semilight"/>
                <a:cs typeface="Segoe UI Semilight"/>
              </a:rPr>
              <a:t>LANGUEDOC-</a:t>
            </a:r>
            <a:r>
              <a:rPr sz="1300" b="0" spc="-10" dirty="0">
                <a:solidFill>
                  <a:srgbClr val="CFA403"/>
                </a:solidFill>
                <a:latin typeface="Segoe UI Semilight"/>
                <a:cs typeface="Segoe UI Semilight"/>
              </a:rPr>
              <a:t>ROUSSILLON</a:t>
            </a:r>
            <a:endParaRPr sz="1300">
              <a:latin typeface="Segoe UI Semilight"/>
              <a:cs typeface="Segoe UI Semilight"/>
            </a:endParaRPr>
          </a:p>
          <a:p>
            <a:pPr marL="12700" marR="1199515">
              <a:lnSpc>
                <a:spcPct val="100000"/>
              </a:lnSpc>
            </a:pP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Rolland</a:t>
            </a:r>
            <a:r>
              <a:rPr sz="1300" b="0" spc="-9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PICCA </a:t>
            </a: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SELE</a:t>
            </a:r>
            <a:r>
              <a:rPr sz="1300" b="0" spc="-2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NÎMES</a:t>
            </a:r>
            <a:endParaRPr sz="13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</a:pPr>
            <a:r>
              <a:rPr sz="13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Maçonnerie-</a:t>
            </a: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taille</a:t>
            </a:r>
            <a:r>
              <a:rPr sz="1300" b="0" spc="-2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de</a:t>
            </a:r>
            <a:r>
              <a:rPr sz="1300" b="0" spc="-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pierre</a:t>
            </a:r>
            <a:endParaRPr sz="13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</a:pP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04</a:t>
            </a:r>
            <a:r>
              <a:rPr sz="1300" b="0" spc="-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66</a:t>
            </a:r>
            <a:r>
              <a:rPr sz="1300" b="0" spc="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26</a:t>
            </a:r>
            <a:r>
              <a:rPr sz="1300" b="0" spc="-1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17</a:t>
            </a:r>
            <a:r>
              <a:rPr sz="1300" b="0" spc="-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07</a:t>
            </a:r>
            <a:r>
              <a:rPr sz="1300" b="0" spc="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/</a:t>
            </a:r>
            <a:r>
              <a:rPr sz="1300" b="0" spc="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06</a:t>
            </a:r>
            <a:r>
              <a:rPr sz="1300" b="0" spc="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23 78</a:t>
            </a:r>
            <a:r>
              <a:rPr sz="13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73 </a:t>
            </a:r>
            <a:r>
              <a:rPr sz="1300" b="0" spc="-25" dirty="0">
                <a:solidFill>
                  <a:srgbClr val="484F5C"/>
                </a:solidFill>
                <a:latin typeface="Segoe UI Semilight"/>
                <a:cs typeface="Segoe UI Semilight"/>
              </a:rPr>
              <a:t>91</a:t>
            </a:r>
            <a:endParaRPr sz="13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</a:pPr>
            <a:r>
              <a:rPr sz="1300" b="0" spc="-10" dirty="0">
                <a:solidFill>
                  <a:srgbClr val="484F5C"/>
                </a:solidFill>
                <a:latin typeface="Segoe UI Semilight"/>
                <a:cs typeface="Segoe UI Semilight"/>
                <a:hlinkClick r:id="rId10"/>
              </a:rPr>
              <a:t>rolland.picca@sele.fr</a:t>
            </a:r>
            <a:endParaRPr sz="1300">
              <a:latin typeface="Segoe UI Semilight"/>
              <a:cs typeface="Segoe UI Semi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03591" y="4431538"/>
            <a:ext cx="2802890" cy="1214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0" dirty="0">
                <a:solidFill>
                  <a:srgbClr val="CFA403"/>
                </a:solidFill>
                <a:latin typeface="Segoe UI Semilight"/>
                <a:cs typeface="Segoe UI Semilight"/>
              </a:rPr>
              <a:t>MIDI-</a:t>
            </a:r>
            <a:r>
              <a:rPr sz="1300" b="0" spc="-10" dirty="0">
                <a:solidFill>
                  <a:srgbClr val="CFA403"/>
                </a:solidFill>
                <a:latin typeface="Segoe UI Semilight"/>
                <a:cs typeface="Segoe UI Semilight"/>
              </a:rPr>
              <a:t>PYRÉNÉES</a:t>
            </a:r>
            <a:endParaRPr sz="13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</a:pPr>
            <a:r>
              <a:rPr sz="13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Stanislas</a:t>
            </a:r>
            <a:r>
              <a:rPr sz="1300" b="0" spc="-2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CHEVRIN</a:t>
            </a:r>
            <a:endParaRPr sz="13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</a:pPr>
            <a:r>
              <a:rPr sz="13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CHEVRIN-</a:t>
            </a:r>
            <a:r>
              <a:rPr sz="1300" b="0" spc="-20" dirty="0">
                <a:solidFill>
                  <a:srgbClr val="484F5C"/>
                </a:solidFill>
                <a:latin typeface="Segoe UI Semilight"/>
                <a:cs typeface="Segoe UI Semilight"/>
              </a:rPr>
              <a:t>GELI</a:t>
            </a:r>
            <a:endParaRPr sz="13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Maçonnerie-</a:t>
            </a: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taille</a:t>
            </a:r>
            <a:r>
              <a:rPr sz="1300" b="0" spc="-2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de</a:t>
            </a:r>
            <a:r>
              <a:rPr sz="1300" b="0" spc="-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pierre</a:t>
            </a:r>
            <a:endParaRPr sz="13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</a:pP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04</a:t>
            </a:r>
            <a:r>
              <a:rPr sz="1300" b="0" spc="-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68 60</a:t>
            </a:r>
            <a:r>
              <a:rPr sz="1300" b="0" spc="-1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00</a:t>
            </a:r>
            <a:r>
              <a:rPr sz="1300" b="0" spc="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20 / 06 09</a:t>
            </a:r>
            <a:r>
              <a:rPr sz="13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dirty="0">
                <a:solidFill>
                  <a:srgbClr val="484F5C"/>
                </a:solidFill>
                <a:latin typeface="Segoe UI Semilight"/>
                <a:cs typeface="Segoe UI Semilight"/>
              </a:rPr>
              <a:t>21 39</a:t>
            </a:r>
            <a:r>
              <a:rPr sz="1300" b="0" spc="-1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1300" b="0" spc="-25" dirty="0">
                <a:solidFill>
                  <a:srgbClr val="484F5C"/>
                </a:solidFill>
                <a:latin typeface="Segoe UI Semilight"/>
                <a:cs typeface="Segoe UI Semilight"/>
              </a:rPr>
              <a:t>20</a:t>
            </a:r>
            <a:endParaRPr sz="13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</a:pPr>
            <a:r>
              <a:rPr sz="1300" b="0" spc="-10" dirty="0">
                <a:solidFill>
                  <a:srgbClr val="484F5C"/>
                </a:solidFill>
                <a:latin typeface="Segoe UI Semilight"/>
                <a:cs typeface="Segoe UI Semilight"/>
                <a:hlinkClick r:id="rId11"/>
              </a:rPr>
              <a:t>stanislas.chevrin-geli@chevrin-geli.com</a:t>
            </a:r>
            <a:endParaRPr sz="1300">
              <a:latin typeface="Segoe UI Semilight"/>
              <a:cs typeface="Segoe UI Semi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9605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latin typeface="Segoe UI Semilight"/>
                <a:cs typeface="Segoe UI Semilight"/>
              </a:rPr>
              <a:t>Délégués</a:t>
            </a:r>
            <a:r>
              <a:rPr sz="3500" b="0" spc="-35" dirty="0">
                <a:latin typeface="Segoe UI Semilight"/>
                <a:cs typeface="Segoe UI Semilight"/>
              </a:rPr>
              <a:t> </a:t>
            </a:r>
            <a:r>
              <a:rPr sz="3500" b="0" spc="-10" dirty="0">
                <a:latin typeface="Segoe UI Semilight"/>
                <a:cs typeface="Segoe UI Semilight"/>
              </a:rPr>
              <a:t>régionaux</a:t>
            </a:r>
            <a:endParaRPr sz="3500">
              <a:latin typeface="Segoe UI Semilight"/>
              <a:cs typeface="Segoe UI Semi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28575" y="-28575"/>
            <a:ext cx="11492865" cy="5676265"/>
            <a:chOff x="-28575" y="-28575"/>
            <a:chExt cx="11492865" cy="56762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744" y="51816"/>
              <a:ext cx="94531" cy="2283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7744" y="162102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5" h="339090">
                  <a:moveTo>
                    <a:pt x="522077" y="0"/>
                  </a:moveTo>
                  <a:lnTo>
                    <a:pt x="454373" y="17565"/>
                  </a:lnTo>
                  <a:lnTo>
                    <a:pt x="387486" y="39942"/>
                  </a:lnTo>
                  <a:lnTo>
                    <a:pt x="325850" y="65172"/>
                  </a:lnTo>
                  <a:lnTo>
                    <a:pt x="269486" y="92445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5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78" y="118396"/>
                  </a:lnTo>
                  <a:lnTo>
                    <a:pt x="52207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1306" y="2025560"/>
              <a:ext cx="4180875" cy="35001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81920" y="1990336"/>
              <a:ext cx="5582308" cy="36572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9605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latin typeface="Segoe UI Semilight"/>
                <a:cs typeface="Segoe UI Semilight"/>
              </a:rPr>
              <a:t>Délégués</a:t>
            </a:r>
            <a:r>
              <a:rPr sz="3500" b="0" spc="-35" dirty="0">
                <a:latin typeface="Segoe UI Semilight"/>
                <a:cs typeface="Segoe UI Semilight"/>
              </a:rPr>
              <a:t> </a:t>
            </a:r>
            <a:r>
              <a:rPr sz="3500" b="0" spc="-10" dirty="0">
                <a:latin typeface="Segoe UI Semilight"/>
                <a:cs typeface="Segoe UI Semilight"/>
              </a:rPr>
              <a:t>régionaux</a:t>
            </a:r>
            <a:endParaRPr sz="3500">
              <a:latin typeface="Segoe UI Semilight"/>
              <a:cs typeface="Segoe UI Semi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28575" y="-28575"/>
            <a:ext cx="11148695" cy="5910580"/>
            <a:chOff x="-28575" y="-28575"/>
            <a:chExt cx="11148695" cy="59105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744" y="51816"/>
              <a:ext cx="94531" cy="2283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7744" y="162102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5" h="339090">
                  <a:moveTo>
                    <a:pt x="522077" y="0"/>
                  </a:moveTo>
                  <a:lnTo>
                    <a:pt x="454373" y="17565"/>
                  </a:lnTo>
                  <a:lnTo>
                    <a:pt x="387486" y="39942"/>
                  </a:lnTo>
                  <a:lnTo>
                    <a:pt x="325850" y="65172"/>
                  </a:lnTo>
                  <a:lnTo>
                    <a:pt x="269486" y="92445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5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78" y="118396"/>
                  </a:lnTo>
                  <a:lnTo>
                    <a:pt x="52207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589" y="1798440"/>
              <a:ext cx="5380026" cy="408302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56376" y="2191989"/>
              <a:ext cx="5063208" cy="32357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895" y="837470"/>
            <a:ext cx="5899404" cy="429383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9022" y="2133676"/>
            <a:ext cx="36226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BE9000"/>
                </a:solidFill>
                <a:latin typeface="Segoe UI Semilight"/>
                <a:cs typeface="Segoe UI Semilight"/>
              </a:rPr>
              <a:t>1</a:t>
            </a:r>
            <a:r>
              <a:rPr sz="3600" b="0" spc="-55" dirty="0">
                <a:solidFill>
                  <a:srgbClr val="BE9000"/>
                </a:solidFill>
                <a:latin typeface="Segoe UI Semilight"/>
                <a:cs typeface="Segoe UI Semilight"/>
              </a:rPr>
              <a:t> </a:t>
            </a:r>
            <a:r>
              <a:rPr sz="3600" b="0" dirty="0">
                <a:solidFill>
                  <a:srgbClr val="BE9000"/>
                </a:solidFill>
                <a:latin typeface="Segoe UI Semilight"/>
                <a:cs typeface="Segoe UI Semilight"/>
              </a:rPr>
              <a:t>euro</a:t>
            </a:r>
            <a:r>
              <a:rPr sz="3600" b="0" spc="-70" dirty="0">
                <a:solidFill>
                  <a:srgbClr val="BE9000"/>
                </a:solidFill>
                <a:latin typeface="Segoe UI Semilight"/>
                <a:cs typeface="Segoe UI Semilight"/>
              </a:rPr>
              <a:t> </a:t>
            </a:r>
            <a:r>
              <a:rPr sz="2800" b="0" spc="-20" dirty="0">
                <a:solidFill>
                  <a:srgbClr val="000000"/>
                </a:solidFill>
                <a:latin typeface="Segoe UI Semilight"/>
                <a:cs typeface="Segoe UI Semilight"/>
              </a:rPr>
              <a:t>d’argent</a:t>
            </a:r>
            <a:r>
              <a:rPr sz="2800" b="0" spc="-45" dirty="0">
                <a:solidFill>
                  <a:srgbClr val="000000"/>
                </a:solidFill>
                <a:latin typeface="Segoe UI Semilight"/>
                <a:cs typeface="Segoe UI Semilight"/>
              </a:rPr>
              <a:t> </a:t>
            </a:r>
            <a:r>
              <a:rPr sz="2800" b="0" spc="-10" dirty="0">
                <a:solidFill>
                  <a:srgbClr val="000000"/>
                </a:solidFill>
                <a:latin typeface="Segoe UI Semilight"/>
                <a:cs typeface="Segoe UI Semilight"/>
              </a:rPr>
              <a:t>public</a:t>
            </a:r>
            <a:endParaRPr sz="2800">
              <a:latin typeface="Segoe UI Semilight"/>
              <a:cs typeface="Segoe UI Semi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9327" y="2728722"/>
            <a:ext cx="40195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dirty="0" err="1">
                <a:latin typeface="Segoe UI Semilight"/>
                <a:cs typeface="Segoe UI Semilight"/>
              </a:rPr>
              <a:t>investi</a:t>
            </a:r>
            <a:r>
              <a:rPr sz="2800" b="0" spc="-90" dirty="0">
                <a:latin typeface="Segoe UI Semilight"/>
                <a:cs typeface="Segoe UI Semilight"/>
              </a:rPr>
              <a:t> </a:t>
            </a:r>
            <a:r>
              <a:rPr sz="2800" b="0" dirty="0">
                <a:latin typeface="Segoe UI Semilight"/>
                <a:cs typeface="Segoe UI Semilight"/>
              </a:rPr>
              <a:t>dans</a:t>
            </a:r>
            <a:r>
              <a:rPr sz="2800" b="0" spc="-65" dirty="0">
                <a:latin typeface="Segoe UI Semilight"/>
                <a:cs typeface="Segoe UI Semilight"/>
              </a:rPr>
              <a:t> </a:t>
            </a:r>
            <a:r>
              <a:rPr sz="2800" b="0" dirty="0">
                <a:latin typeface="Segoe UI Semilight"/>
                <a:cs typeface="Segoe UI Semilight"/>
              </a:rPr>
              <a:t>le</a:t>
            </a:r>
            <a:r>
              <a:rPr sz="2800" b="0" spc="-65" dirty="0">
                <a:latin typeface="Segoe UI Semilight"/>
                <a:cs typeface="Segoe UI Semilight"/>
              </a:rPr>
              <a:t> </a:t>
            </a:r>
            <a:r>
              <a:rPr sz="2800" b="0" spc="-10" dirty="0">
                <a:latin typeface="Segoe UI Semilight"/>
                <a:cs typeface="Segoe UI Semilight"/>
              </a:rPr>
              <a:t>patrimoine</a:t>
            </a:r>
            <a:endParaRPr sz="2800" dirty="0">
              <a:latin typeface="Segoe UI Semilight"/>
              <a:cs typeface="Segoe UI Semi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2419" y="3868369"/>
            <a:ext cx="5227320" cy="100393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692275" marR="5080" indent="-1680210">
              <a:lnSpc>
                <a:spcPct val="100499"/>
              </a:lnSpc>
              <a:spcBef>
                <a:spcPts val="80"/>
              </a:spcBef>
            </a:pPr>
            <a:r>
              <a:rPr sz="3600" b="0" dirty="0">
                <a:solidFill>
                  <a:srgbClr val="BE9000"/>
                </a:solidFill>
                <a:latin typeface="Segoe UI Semilight"/>
                <a:cs typeface="Segoe UI Semilight"/>
              </a:rPr>
              <a:t>30</a:t>
            </a:r>
            <a:r>
              <a:rPr sz="3600" b="0" spc="-50" dirty="0">
                <a:solidFill>
                  <a:srgbClr val="BE9000"/>
                </a:solidFill>
                <a:latin typeface="Segoe UI Semilight"/>
                <a:cs typeface="Segoe UI Semilight"/>
              </a:rPr>
              <a:t> </a:t>
            </a:r>
            <a:r>
              <a:rPr sz="3600" b="0" dirty="0">
                <a:solidFill>
                  <a:srgbClr val="BE9000"/>
                </a:solidFill>
                <a:latin typeface="Segoe UI Semilight"/>
                <a:cs typeface="Segoe UI Semilight"/>
              </a:rPr>
              <a:t>euros</a:t>
            </a:r>
            <a:r>
              <a:rPr sz="3600" b="0" spc="-75" dirty="0">
                <a:solidFill>
                  <a:srgbClr val="BE9000"/>
                </a:solidFill>
                <a:latin typeface="Segoe UI Semilight"/>
                <a:cs typeface="Segoe UI Semilight"/>
              </a:rPr>
              <a:t> </a:t>
            </a:r>
            <a:r>
              <a:rPr sz="2800" b="0" dirty="0">
                <a:latin typeface="Segoe UI Semilight"/>
                <a:cs typeface="Segoe UI Semilight"/>
              </a:rPr>
              <a:t>de</a:t>
            </a:r>
            <a:r>
              <a:rPr sz="2800" b="0" spc="-40" dirty="0">
                <a:latin typeface="Segoe UI Semilight"/>
                <a:cs typeface="Segoe UI Semilight"/>
              </a:rPr>
              <a:t> </a:t>
            </a:r>
            <a:r>
              <a:rPr sz="2800" b="0" spc="-10" dirty="0">
                <a:latin typeface="Segoe UI Semilight"/>
                <a:cs typeface="Segoe UI Semilight"/>
              </a:rPr>
              <a:t>retombées</a:t>
            </a:r>
            <a:r>
              <a:rPr sz="2800" b="0" spc="-50" dirty="0">
                <a:latin typeface="Segoe UI Semilight"/>
                <a:cs typeface="Segoe UI Semilight"/>
              </a:rPr>
              <a:t> </a:t>
            </a:r>
            <a:r>
              <a:rPr sz="2800" b="0" spc="-10" dirty="0">
                <a:latin typeface="Segoe UI Semilight"/>
                <a:cs typeface="Segoe UI Semilight"/>
              </a:rPr>
              <a:t>directes </a:t>
            </a:r>
            <a:r>
              <a:rPr sz="2800" b="0" dirty="0">
                <a:latin typeface="Segoe UI Semilight"/>
                <a:cs typeface="Segoe UI Semilight"/>
              </a:rPr>
              <a:t>et</a:t>
            </a:r>
            <a:r>
              <a:rPr sz="2800" b="0" spc="-30" dirty="0">
                <a:latin typeface="Segoe UI Semilight"/>
                <a:cs typeface="Segoe UI Semilight"/>
              </a:rPr>
              <a:t> </a:t>
            </a:r>
            <a:r>
              <a:rPr sz="2800" b="0" spc="-10" dirty="0">
                <a:latin typeface="Segoe UI Semilight"/>
                <a:cs typeface="Segoe UI Semilight"/>
              </a:rPr>
              <a:t>indirectes</a:t>
            </a:r>
            <a:endParaRPr sz="2800">
              <a:latin typeface="Segoe UI Semilight"/>
              <a:cs typeface="Segoe UI Semi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63976" y="2872562"/>
            <a:ext cx="525145" cy="1229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900" b="1" spc="-5" dirty="0">
                <a:solidFill>
                  <a:srgbClr val="CFA403"/>
                </a:solidFill>
                <a:latin typeface="Calibri"/>
                <a:cs typeface="Calibri"/>
              </a:rPr>
              <a:t>=</a:t>
            </a:r>
            <a:endParaRPr sz="79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611111" y="0"/>
            <a:ext cx="5581015" cy="6858000"/>
            <a:chOff x="6611111" y="0"/>
            <a:chExt cx="5581015" cy="6858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1111" y="0"/>
              <a:ext cx="5580888" cy="685799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351" y="0"/>
              <a:ext cx="4315967" cy="685799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69570" y="5844032"/>
            <a:ext cx="6255385" cy="85471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1099"/>
              </a:lnSpc>
              <a:spcBef>
                <a:spcPts val="75"/>
              </a:spcBef>
            </a:pPr>
            <a:r>
              <a:rPr sz="1800" b="0" i="1" dirty="0">
                <a:latin typeface="Calibri Light"/>
                <a:cs typeface="Calibri Light"/>
              </a:rPr>
              <a:t>Source</a:t>
            </a:r>
            <a:r>
              <a:rPr sz="1800" b="0" i="1" spc="260" dirty="0">
                <a:latin typeface="Calibri Light"/>
                <a:cs typeface="Calibri Light"/>
              </a:rPr>
              <a:t> </a:t>
            </a:r>
            <a:r>
              <a:rPr sz="1800" b="0" i="1" dirty="0">
                <a:latin typeface="Calibri Light"/>
                <a:cs typeface="Calibri Light"/>
              </a:rPr>
              <a:t>:</a:t>
            </a:r>
            <a:r>
              <a:rPr sz="1800" b="0" i="1" spc="270" dirty="0">
                <a:latin typeface="Calibri Light"/>
                <a:cs typeface="Calibri Light"/>
              </a:rPr>
              <a:t> </a:t>
            </a:r>
            <a:r>
              <a:rPr sz="1800" b="0" i="1" dirty="0">
                <a:latin typeface="Calibri Light"/>
                <a:cs typeface="Calibri Light"/>
              </a:rPr>
              <a:t>Rapport</a:t>
            </a:r>
            <a:r>
              <a:rPr sz="1800" b="0" i="1" spc="275" dirty="0">
                <a:latin typeface="Calibri Light"/>
                <a:cs typeface="Calibri Light"/>
              </a:rPr>
              <a:t> </a:t>
            </a:r>
            <a:r>
              <a:rPr sz="1800" b="0" i="1" dirty="0">
                <a:latin typeface="Calibri Light"/>
                <a:cs typeface="Calibri Light"/>
              </a:rPr>
              <a:t>d'information</a:t>
            </a:r>
            <a:r>
              <a:rPr sz="1800" b="0" i="1" spc="275" dirty="0">
                <a:latin typeface="Calibri Light"/>
                <a:cs typeface="Calibri Light"/>
              </a:rPr>
              <a:t> </a:t>
            </a:r>
            <a:r>
              <a:rPr sz="1800" b="0" i="1" dirty="0">
                <a:latin typeface="Segoe UI Semilight"/>
                <a:cs typeface="Segoe UI Semilight"/>
              </a:rPr>
              <a:t>n</a:t>
            </a:r>
            <a:r>
              <a:rPr sz="1800" i="1" dirty="0">
                <a:latin typeface="Calibri"/>
                <a:cs typeface="Calibri"/>
              </a:rPr>
              <a:t>°</a:t>
            </a:r>
            <a:r>
              <a:rPr sz="1800" i="1" spc="265" dirty="0">
                <a:latin typeface="Calibri"/>
                <a:cs typeface="Calibri"/>
              </a:rPr>
              <a:t> </a:t>
            </a:r>
            <a:r>
              <a:rPr sz="1800" b="0" i="1" dirty="0">
                <a:latin typeface="Segoe UI Semilight"/>
                <a:cs typeface="Segoe UI Semilight"/>
              </a:rPr>
              <a:t>426</a:t>
            </a:r>
            <a:r>
              <a:rPr sz="1800" b="0" i="1" spc="185" dirty="0">
                <a:latin typeface="Segoe UI Semilight"/>
                <a:cs typeface="Segoe UI Semilight"/>
              </a:rPr>
              <a:t> </a:t>
            </a:r>
            <a:r>
              <a:rPr sz="1800" b="0" i="1" dirty="0">
                <a:latin typeface="Segoe UI Semilight"/>
                <a:cs typeface="Segoe UI Semilight"/>
              </a:rPr>
              <a:t>(2019-2020)</a:t>
            </a:r>
            <a:r>
              <a:rPr sz="1800" b="0" i="1" spc="175" dirty="0">
                <a:latin typeface="Segoe UI Semilight"/>
                <a:cs typeface="Segoe UI Semilight"/>
              </a:rPr>
              <a:t> </a:t>
            </a:r>
            <a:r>
              <a:rPr sz="1800" b="0" i="1" dirty="0">
                <a:latin typeface="Segoe UI Semilight"/>
                <a:cs typeface="Segoe UI Semilight"/>
              </a:rPr>
              <a:t>de</a:t>
            </a:r>
            <a:r>
              <a:rPr sz="1800" b="0" i="1" spc="185" dirty="0">
                <a:latin typeface="Segoe UI Semilight"/>
                <a:cs typeface="Segoe UI Semilight"/>
              </a:rPr>
              <a:t> </a:t>
            </a:r>
            <a:r>
              <a:rPr sz="1800" b="0" i="1" dirty="0">
                <a:latin typeface="Segoe UI Semilight"/>
                <a:cs typeface="Segoe UI Semilight"/>
              </a:rPr>
              <a:t>M.</a:t>
            </a:r>
            <a:r>
              <a:rPr sz="1800" b="0" i="1" spc="190" dirty="0">
                <a:latin typeface="Segoe UI Semilight"/>
                <a:cs typeface="Segoe UI Semilight"/>
              </a:rPr>
              <a:t> </a:t>
            </a:r>
            <a:r>
              <a:rPr sz="1800" b="0" i="1" spc="-10" dirty="0">
                <a:latin typeface="Segoe UI Semilight"/>
                <a:cs typeface="Segoe UI Semilight"/>
              </a:rPr>
              <a:t>Michel </a:t>
            </a:r>
            <a:r>
              <a:rPr sz="1800" b="0" i="1" dirty="0">
                <a:latin typeface="Segoe UI Semilight"/>
                <a:cs typeface="Segoe UI Semilight"/>
              </a:rPr>
              <a:t>DAGBERT</a:t>
            </a:r>
            <a:r>
              <a:rPr sz="1800" b="0" i="1" spc="90" dirty="0">
                <a:latin typeface="Segoe UI Semilight"/>
                <a:cs typeface="Segoe UI Semilight"/>
              </a:rPr>
              <a:t>  </a:t>
            </a:r>
            <a:r>
              <a:rPr sz="1800" b="0" dirty="0">
                <a:latin typeface="Segoe UI Semilight"/>
                <a:cs typeface="Segoe UI Semilight"/>
              </a:rPr>
              <a:t>et</a:t>
            </a:r>
            <a:r>
              <a:rPr sz="1800" b="0" spc="105" dirty="0">
                <a:latin typeface="Segoe UI Semilight"/>
                <a:cs typeface="Segoe UI Semilight"/>
              </a:rPr>
              <a:t>  </a:t>
            </a:r>
            <a:r>
              <a:rPr sz="1800" b="0" dirty="0">
                <a:latin typeface="Segoe UI Semilight"/>
                <a:cs typeface="Segoe UI Semilight"/>
              </a:rPr>
              <a:t>Mme</a:t>
            </a:r>
            <a:r>
              <a:rPr sz="1800" b="0" spc="100" dirty="0">
                <a:latin typeface="Segoe UI Semilight"/>
                <a:cs typeface="Segoe UI Semilight"/>
              </a:rPr>
              <a:t>  </a:t>
            </a:r>
            <a:r>
              <a:rPr sz="1800" b="0" i="1" dirty="0">
                <a:latin typeface="Segoe UI Semilight"/>
                <a:cs typeface="Segoe UI Semilight"/>
              </a:rPr>
              <a:t>Sonia</a:t>
            </a:r>
            <a:r>
              <a:rPr sz="1800" b="0" i="1" spc="95" dirty="0">
                <a:latin typeface="Segoe UI Semilight"/>
                <a:cs typeface="Segoe UI Semilight"/>
              </a:rPr>
              <a:t>  </a:t>
            </a:r>
            <a:r>
              <a:rPr sz="1800" b="0" i="1" dirty="0">
                <a:latin typeface="Segoe UI Semilight"/>
                <a:cs typeface="Segoe UI Semilight"/>
              </a:rPr>
              <a:t>de</a:t>
            </a:r>
            <a:r>
              <a:rPr sz="1800" b="0" i="1" spc="90" dirty="0">
                <a:latin typeface="Segoe UI Semilight"/>
                <a:cs typeface="Segoe UI Semilight"/>
              </a:rPr>
              <a:t>  </a:t>
            </a:r>
            <a:r>
              <a:rPr sz="1800" b="0" i="1" dirty="0">
                <a:latin typeface="Segoe UI Semilight"/>
                <a:cs typeface="Segoe UI Semilight"/>
              </a:rPr>
              <a:t>la</a:t>
            </a:r>
            <a:r>
              <a:rPr sz="1800" b="0" i="1" spc="95" dirty="0">
                <a:latin typeface="Segoe UI Semilight"/>
                <a:cs typeface="Segoe UI Semilight"/>
              </a:rPr>
              <a:t>  </a:t>
            </a:r>
            <a:r>
              <a:rPr sz="1800" b="0" i="1" spc="-10" dirty="0">
                <a:latin typeface="Segoe UI Semilight"/>
                <a:cs typeface="Segoe UI Semilight"/>
              </a:rPr>
              <a:t>PROVÔTÉ—</a:t>
            </a:r>
            <a:r>
              <a:rPr sz="1800" b="0" i="1" dirty="0">
                <a:latin typeface="Segoe UI Semilight"/>
                <a:cs typeface="Segoe UI Semilight"/>
              </a:rPr>
              <a:t>Délégation</a:t>
            </a:r>
            <a:r>
              <a:rPr sz="1800" b="0" i="1" spc="95" dirty="0">
                <a:latin typeface="Segoe UI Semilight"/>
                <a:cs typeface="Segoe UI Semilight"/>
              </a:rPr>
              <a:t>  </a:t>
            </a:r>
            <a:r>
              <a:rPr sz="1800" b="0" i="1" spc="-25" dirty="0">
                <a:latin typeface="Segoe UI Semilight"/>
                <a:cs typeface="Segoe UI Semilight"/>
              </a:rPr>
              <a:t>aux </a:t>
            </a:r>
            <a:r>
              <a:rPr sz="1800" b="0" i="1" dirty="0">
                <a:latin typeface="Segoe UI Semilight"/>
                <a:cs typeface="Segoe UI Semilight"/>
              </a:rPr>
              <a:t>collectivités</a:t>
            </a:r>
            <a:r>
              <a:rPr sz="1800" b="0" i="1" spc="50" dirty="0">
                <a:latin typeface="Segoe UI Semilight"/>
                <a:cs typeface="Segoe UI Semilight"/>
              </a:rPr>
              <a:t> </a:t>
            </a:r>
            <a:r>
              <a:rPr sz="1800" b="0" i="1" spc="-10" dirty="0">
                <a:latin typeface="Segoe UI Semilight"/>
                <a:cs typeface="Segoe UI Semilight"/>
              </a:rPr>
              <a:t>territoriales—</a:t>
            </a:r>
            <a:r>
              <a:rPr sz="1800" b="0" i="1" dirty="0">
                <a:latin typeface="Segoe UI Semilight"/>
                <a:cs typeface="Segoe UI Semilight"/>
              </a:rPr>
              <a:t>Sénat</a:t>
            </a:r>
            <a:r>
              <a:rPr sz="1800" b="0" i="1" spc="70" dirty="0">
                <a:latin typeface="Segoe UI Semilight"/>
                <a:cs typeface="Segoe UI Semilight"/>
              </a:rPr>
              <a:t> </a:t>
            </a:r>
            <a:r>
              <a:rPr sz="1800" b="0" i="1" dirty="0">
                <a:latin typeface="Segoe UI Semilight"/>
                <a:cs typeface="Segoe UI Semilight"/>
              </a:rPr>
              <a:t>mai</a:t>
            </a:r>
            <a:r>
              <a:rPr sz="1800" b="0" i="1" spc="20" dirty="0">
                <a:latin typeface="Segoe UI Semilight"/>
                <a:cs typeface="Segoe UI Semilight"/>
              </a:rPr>
              <a:t> </a:t>
            </a:r>
            <a:r>
              <a:rPr sz="1800" b="0" i="1" spc="-20" dirty="0">
                <a:latin typeface="Segoe UI Semilight"/>
                <a:cs typeface="Segoe UI Semilight"/>
              </a:rPr>
              <a:t>2020</a:t>
            </a:r>
            <a:endParaRPr sz="1800">
              <a:latin typeface="Segoe UI Semilight"/>
              <a:cs typeface="Segoe UI Semiligh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-28575" y="-28575"/>
            <a:ext cx="2275840" cy="2215515"/>
            <a:chOff x="-28575" y="-28575"/>
            <a:chExt cx="2275840" cy="2215515"/>
          </a:xfrm>
        </p:grpSpPr>
        <p:sp>
          <p:nvSpPr>
            <p:cNvPr id="12" name="object 12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4">
            <a:extLst>
              <a:ext uri="{FF2B5EF4-FFF2-40B4-BE49-F238E27FC236}">
                <a16:creationId xmlns:a16="http://schemas.microsoft.com/office/drawing/2014/main" id="{E3B025A3-5AC3-85C5-29F6-29FBF4D99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834" y="-140597"/>
            <a:ext cx="12594554" cy="111042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494F5C"/>
          </a:solidFill>
          <a:ln w="76200" cap="rnd" algn="ctr">
            <a:noFill/>
            <a:prstDash val="solid"/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l"/>
            <a:r>
              <a:rPr lang="fr-FR" sz="2800" b="1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BONNES PRATIQUES </a:t>
            </a:r>
          </a:p>
          <a:p>
            <a:pPr lvl="0" algn="ctr"/>
            <a:r>
              <a:rPr lang="fr-FR" sz="2800" b="1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POUR CONDUIRE UN PROJET DE RESTAURATION</a:t>
            </a:r>
            <a:endParaRPr lang="fr-FR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63E4A4-4AE7-90C6-6D71-3DBE6905104E}"/>
              </a:ext>
            </a:extLst>
          </p:cNvPr>
          <p:cNvGrpSpPr/>
          <p:nvPr/>
        </p:nvGrpSpPr>
        <p:grpSpPr>
          <a:xfrm>
            <a:off x="-520633" y="-560661"/>
            <a:ext cx="2743599" cy="2714092"/>
            <a:chOff x="-520633" y="-560661"/>
            <a:chExt cx="2743599" cy="2714092"/>
          </a:xfrm>
        </p:grpSpPr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id="{B9C4D692-39C6-AE06-5D90-5A31C2FCA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02" y="51301"/>
              <a:ext cx="687674" cy="459306"/>
            </a:xfrm>
            <a:prstGeom prst="rect">
              <a:avLst/>
            </a:prstGeom>
          </p:spPr>
        </p:pic>
        <p:sp>
          <p:nvSpPr>
            <p:cNvPr id="5" name="Oval 2">
              <a:extLst>
                <a:ext uri="{FF2B5EF4-FFF2-40B4-BE49-F238E27FC236}">
                  <a16:creationId xmlns:a16="http://schemas.microsoft.com/office/drawing/2014/main" id="{0E0E2CB5-280E-C1A4-F5A7-E63D497BD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61473" y="-460782"/>
              <a:ext cx="2390775" cy="2292350"/>
            </a:xfrm>
            <a:prstGeom prst="ellipse">
              <a:avLst/>
            </a:prstGeom>
            <a:solidFill>
              <a:srgbClr val="494F5C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BB32804D-2A9E-CFF7-9853-4346E6A676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19766">
              <a:off x="-520633" y="-560661"/>
              <a:ext cx="2743599" cy="2714092"/>
            </a:xfrm>
            <a:prstGeom prst="ellipse">
              <a:avLst/>
            </a:prstGeom>
            <a:noFill/>
            <a:ln w="57150" cap="rnd" algn="ctr">
              <a:solidFill>
                <a:srgbClr val="CFA50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94F5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516E1FE-7578-FA9F-6691-9AF58F6D6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33" y="135774"/>
              <a:ext cx="268536" cy="583371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E19BD2A-91B1-E2F5-0056-AD83628B5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34" y="301254"/>
              <a:ext cx="1292464" cy="859611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63F7895B-3AF1-2FC1-00D7-E9759F0D1706}"/>
              </a:ext>
            </a:extLst>
          </p:cNvPr>
          <p:cNvSpPr txBox="1"/>
          <p:nvPr/>
        </p:nvSpPr>
        <p:spPr>
          <a:xfrm>
            <a:off x="2777049" y="1331797"/>
            <a:ext cx="8957750" cy="4708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effectLst/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 </a:t>
            </a:r>
            <a:endParaRPr lang="fr-FR" sz="2400" dirty="0">
              <a:effectLst/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effectLst/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La consultation des entreprises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fr-FR" sz="2400" dirty="0"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fr-FR" sz="2400" dirty="0"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effectLst/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Les entreprises qualifiées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fr-FR" sz="2400" dirty="0"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fr-FR" sz="2400" dirty="0">
              <a:effectLst/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effectLst/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Travaux de rénovation énergétique du patrimoine non protégé</a:t>
            </a:r>
          </a:p>
          <a:p>
            <a:pPr>
              <a:lnSpc>
                <a:spcPct val="250000"/>
              </a:lnSpc>
            </a:pPr>
            <a:endParaRPr lang="fr-FR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3EFC149-42B9-986B-3C4D-105BDB794E81}"/>
              </a:ext>
            </a:extLst>
          </p:cNvPr>
          <p:cNvCxnSpPr>
            <a:cxnSpLocks/>
          </p:cNvCxnSpPr>
          <p:nvPr/>
        </p:nvCxnSpPr>
        <p:spPr>
          <a:xfrm>
            <a:off x="2590800" y="1001695"/>
            <a:ext cx="0" cy="5580503"/>
          </a:xfrm>
          <a:prstGeom prst="line">
            <a:avLst/>
          </a:prstGeom>
          <a:ln w="63500">
            <a:solidFill>
              <a:srgbClr val="CFA5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6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8190" y="5536183"/>
            <a:ext cx="11609705" cy="1173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Commissions</a:t>
            </a:r>
            <a:r>
              <a:rPr sz="1800" b="0" spc="-2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spc="-10" dirty="0">
                <a:solidFill>
                  <a:srgbClr val="001F5F"/>
                </a:solidFill>
                <a:latin typeface="Segoe UI Semilight"/>
                <a:cs typeface="Segoe UI Semilight"/>
              </a:rPr>
              <a:t>d’attribution</a:t>
            </a:r>
            <a:r>
              <a:rPr sz="1800" b="0" spc="-40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:</a:t>
            </a:r>
            <a:r>
              <a:rPr sz="1800" b="0" spc="-1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Ministère</a:t>
            </a:r>
            <a:r>
              <a:rPr sz="1800" b="0" spc="-2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de</a:t>
            </a:r>
            <a:r>
              <a:rPr sz="1800" b="0" spc="-20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la</a:t>
            </a:r>
            <a:r>
              <a:rPr sz="1800" b="0" spc="-3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Culture,</a:t>
            </a:r>
            <a:r>
              <a:rPr sz="1800" b="0" spc="-50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Ministère</a:t>
            </a:r>
            <a:r>
              <a:rPr sz="1800" b="0" spc="-2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de</a:t>
            </a:r>
            <a:r>
              <a:rPr sz="1800" b="0" spc="-20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la</a:t>
            </a:r>
            <a:r>
              <a:rPr sz="1800" b="0" spc="-3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Défense,</a:t>
            </a:r>
            <a:r>
              <a:rPr sz="1800" b="0" spc="-2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Ville</a:t>
            </a:r>
            <a:r>
              <a:rPr sz="1800" b="0" spc="-5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de</a:t>
            </a:r>
            <a:r>
              <a:rPr sz="1800" b="0" spc="-20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Paris,</a:t>
            </a:r>
            <a:r>
              <a:rPr sz="1800" b="0" spc="-3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GMH,</a:t>
            </a:r>
            <a:r>
              <a:rPr sz="1800" b="0" spc="-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600" b="0" dirty="0">
                <a:solidFill>
                  <a:srgbClr val="001F5F"/>
                </a:solidFill>
                <a:latin typeface="Segoe UI Semilight"/>
                <a:cs typeface="Segoe UI Semilight"/>
              </a:rPr>
              <a:t>enseignement</a:t>
            </a:r>
            <a:r>
              <a:rPr sz="1600" b="0" spc="3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600" b="0" spc="-10" dirty="0">
                <a:solidFill>
                  <a:srgbClr val="001F5F"/>
                </a:solidFill>
                <a:latin typeface="Segoe UI Semilight"/>
                <a:cs typeface="Segoe UI Semilight"/>
              </a:rPr>
              <a:t>technique</a:t>
            </a:r>
            <a:endParaRPr sz="1600">
              <a:latin typeface="Segoe UI Semilight"/>
              <a:cs typeface="Segoe UI Semilight"/>
            </a:endParaRPr>
          </a:p>
          <a:p>
            <a:pPr marL="84455">
              <a:lnSpc>
                <a:spcPct val="100000"/>
              </a:lnSpc>
              <a:spcBef>
                <a:spcPts val="1315"/>
              </a:spcBef>
            </a:pP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Maintien</a:t>
            </a:r>
            <a:r>
              <a:rPr sz="1800" b="0" spc="-4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d’un</a:t>
            </a:r>
            <a:r>
              <a:rPr sz="1800" b="0" spc="-1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haut</a:t>
            </a:r>
            <a:r>
              <a:rPr sz="1800" b="0" spc="-30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niveau</a:t>
            </a:r>
            <a:r>
              <a:rPr sz="1800" b="0" spc="-30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spc="-10" dirty="0">
                <a:solidFill>
                  <a:srgbClr val="001F5F"/>
                </a:solidFill>
                <a:latin typeface="Segoe UI Semilight"/>
                <a:cs typeface="Segoe UI Semilight"/>
              </a:rPr>
              <a:t>d’exigence</a:t>
            </a:r>
            <a:endParaRPr sz="1800">
              <a:latin typeface="Segoe UI Semilight"/>
              <a:cs typeface="Segoe UI Semilight"/>
            </a:endParaRPr>
          </a:p>
          <a:p>
            <a:pPr marL="74930">
              <a:lnSpc>
                <a:spcPct val="100000"/>
              </a:lnSpc>
              <a:spcBef>
                <a:spcPts val="1240"/>
              </a:spcBef>
            </a:pP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Critère</a:t>
            </a:r>
            <a:r>
              <a:rPr sz="1800" b="0" spc="-6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prépondérant</a:t>
            </a:r>
            <a:r>
              <a:rPr sz="1800" b="0" spc="-2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pour</a:t>
            </a:r>
            <a:r>
              <a:rPr sz="1800" b="0" spc="-40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l’attribution</a:t>
            </a:r>
            <a:r>
              <a:rPr sz="1800" b="0" spc="-5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des</a:t>
            </a:r>
            <a:r>
              <a:rPr sz="1800" b="0" spc="-30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marchés</a:t>
            </a:r>
            <a:r>
              <a:rPr sz="1800" b="0" spc="-4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de</a:t>
            </a:r>
            <a:r>
              <a:rPr sz="1800" b="0" spc="-35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dirty="0">
                <a:solidFill>
                  <a:srgbClr val="001F5F"/>
                </a:solidFill>
                <a:latin typeface="Segoe UI Semilight"/>
                <a:cs typeface="Segoe UI Semilight"/>
              </a:rPr>
              <a:t>restauration</a:t>
            </a:r>
            <a:r>
              <a:rPr sz="1800" b="0" spc="-40" dirty="0">
                <a:solidFill>
                  <a:srgbClr val="001F5F"/>
                </a:solidFill>
                <a:latin typeface="Segoe UI Semilight"/>
                <a:cs typeface="Segoe UI Semilight"/>
              </a:rPr>
              <a:t> </a:t>
            </a:r>
            <a:r>
              <a:rPr sz="1800" b="0" spc="-25" dirty="0">
                <a:solidFill>
                  <a:srgbClr val="001F5F"/>
                </a:solidFill>
                <a:latin typeface="Segoe UI Semilight"/>
                <a:cs typeface="Segoe UI Semilight"/>
              </a:rPr>
              <a:t>MH</a:t>
            </a:r>
            <a:endParaRPr sz="1800">
              <a:latin typeface="Segoe UI Semilight"/>
              <a:cs typeface="Segoe UI Semi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3258820"/>
            <a:chOff x="0" y="0"/>
            <a:chExt cx="12192000" cy="32588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7427" cy="292034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2192000" cy="3258820"/>
            </a:xfrm>
            <a:custGeom>
              <a:avLst/>
              <a:gdLst/>
              <a:ahLst/>
              <a:cxnLst/>
              <a:rect l="l" t="t" r="r" b="b"/>
              <a:pathLst>
                <a:path w="12192000" h="3258820">
                  <a:moveTo>
                    <a:pt x="12192000" y="0"/>
                  </a:moveTo>
                  <a:lnTo>
                    <a:pt x="0" y="0"/>
                  </a:lnTo>
                  <a:lnTo>
                    <a:pt x="0" y="3044190"/>
                  </a:lnTo>
                  <a:lnTo>
                    <a:pt x="91075" y="3054519"/>
                  </a:lnTo>
                  <a:lnTo>
                    <a:pt x="871074" y="3134868"/>
                  </a:lnTo>
                  <a:lnTo>
                    <a:pt x="1508181" y="3188188"/>
                  </a:lnTo>
                  <a:lnTo>
                    <a:pt x="2026086" y="3221863"/>
                  </a:lnTo>
                  <a:lnTo>
                    <a:pt x="2510353" y="3244273"/>
                  </a:lnTo>
                  <a:lnTo>
                    <a:pt x="2901046" y="3255132"/>
                  </a:lnTo>
                  <a:lnTo>
                    <a:pt x="3271309" y="3258822"/>
                  </a:lnTo>
                  <a:lnTo>
                    <a:pt x="3623119" y="3255855"/>
                  </a:lnTo>
                  <a:lnTo>
                    <a:pt x="3958454" y="3246742"/>
                  </a:lnTo>
                  <a:lnTo>
                    <a:pt x="4279290" y="3231995"/>
                  </a:lnTo>
                  <a:lnTo>
                    <a:pt x="4587604" y="3212124"/>
                  </a:lnTo>
                  <a:lnTo>
                    <a:pt x="4934116" y="3183149"/>
                  </a:lnTo>
                  <a:lnTo>
                    <a:pt x="5269416" y="3148708"/>
                  </a:lnTo>
                  <a:lnTo>
                    <a:pt x="5689092" y="3097702"/>
                  </a:lnTo>
                  <a:lnTo>
                    <a:pt x="7769303" y="2794638"/>
                  </a:lnTo>
                  <a:lnTo>
                    <a:pt x="8355807" y="2720215"/>
                  </a:lnTo>
                  <a:lnTo>
                    <a:pt x="8873019" y="2664267"/>
                  </a:lnTo>
                  <a:lnTo>
                    <a:pt x="9431009" y="2614622"/>
                  </a:lnTo>
                  <a:lnTo>
                    <a:pt x="9966626" y="2577180"/>
                  </a:lnTo>
                  <a:lnTo>
                    <a:pt x="10544421" y="2547293"/>
                  </a:lnTo>
                  <a:lnTo>
                    <a:pt x="11250692" y="2524210"/>
                  </a:lnTo>
                  <a:lnTo>
                    <a:pt x="12022947" y="2513949"/>
                  </a:lnTo>
                  <a:lnTo>
                    <a:pt x="12192000" y="251359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3E5A6B">
                <a:alpha val="3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5904" y="562406"/>
              <a:ext cx="1122045" cy="965835"/>
            </a:xfrm>
            <a:custGeom>
              <a:avLst/>
              <a:gdLst/>
              <a:ahLst/>
              <a:cxnLst/>
              <a:rect l="l" t="t" r="r" b="b"/>
              <a:pathLst>
                <a:path w="1122045" h="965835">
                  <a:moveTo>
                    <a:pt x="203098" y="287502"/>
                  </a:moveTo>
                  <a:lnTo>
                    <a:pt x="184480" y="152831"/>
                  </a:lnTo>
                  <a:lnTo>
                    <a:pt x="177038" y="152831"/>
                  </a:lnTo>
                  <a:lnTo>
                    <a:pt x="177038" y="59245"/>
                  </a:lnTo>
                  <a:lnTo>
                    <a:pt x="167525" y="0"/>
                  </a:lnTo>
                  <a:lnTo>
                    <a:pt x="157607" y="59245"/>
                  </a:lnTo>
                  <a:lnTo>
                    <a:pt x="157607" y="152831"/>
                  </a:lnTo>
                  <a:lnTo>
                    <a:pt x="150152" y="152831"/>
                  </a:lnTo>
                  <a:lnTo>
                    <a:pt x="130708" y="287502"/>
                  </a:lnTo>
                  <a:lnTo>
                    <a:pt x="130708" y="381088"/>
                  </a:lnTo>
                  <a:lnTo>
                    <a:pt x="71551" y="381088"/>
                  </a:lnTo>
                  <a:lnTo>
                    <a:pt x="71551" y="287502"/>
                  </a:lnTo>
                  <a:lnTo>
                    <a:pt x="52946" y="152831"/>
                  </a:lnTo>
                  <a:lnTo>
                    <a:pt x="45085" y="152831"/>
                  </a:lnTo>
                  <a:lnTo>
                    <a:pt x="45085" y="59245"/>
                  </a:lnTo>
                  <a:lnTo>
                    <a:pt x="35572" y="0"/>
                  </a:lnTo>
                  <a:lnTo>
                    <a:pt x="26060" y="59245"/>
                  </a:lnTo>
                  <a:lnTo>
                    <a:pt x="26060" y="152831"/>
                  </a:lnTo>
                  <a:lnTo>
                    <a:pt x="18605" y="152831"/>
                  </a:lnTo>
                  <a:lnTo>
                    <a:pt x="0" y="287502"/>
                  </a:lnTo>
                  <a:lnTo>
                    <a:pt x="0" y="490893"/>
                  </a:lnTo>
                  <a:lnTo>
                    <a:pt x="203098" y="490893"/>
                  </a:lnTo>
                  <a:lnTo>
                    <a:pt x="203098" y="381088"/>
                  </a:lnTo>
                  <a:lnTo>
                    <a:pt x="203098" y="287502"/>
                  </a:lnTo>
                  <a:close/>
                </a:path>
                <a:path w="1122045" h="965835">
                  <a:moveTo>
                    <a:pt x="1121752" y="237020"/>
                  </a:moveTo>
                  <a:lnTo>
                    <a:pt x="1015009" y="263639"/>
                  </a:lnTo>
                  <a:lnTo>
                    <a:pt x="946594" y="283845"/>
                  </a:lnTo>
                  <a:lnTo>
                    <a:pt x="880529" y="305625"/>
                  </a:lnTo>
                  <a:lnTo>
                    <a:pt x="816825" y="328815"/>
                  </a:lnTo>
                  <a:lnTo>
                    <a:pt x="755472" y="353250"/>
                  </a:lnTo>
                  <a:lnTo>
                    <a:pt x="696480" y="378752"/>
                  </a:lnTo>
                  <a:lnTo>
                    <a:pt x="639864" y="405155"/>
                  </a:lnTo>
                  <a:lnTo>
                    <a:pt x="585609" y="432308"/>
                  </a:lnTo>
                  <a:lnTo>
                    <a:pt x="533742" y="460032"/>
                  </a:lnTo>
                  <a:lnTo>
                    <a:pt x="484238" y="488175"/>
                  </a:lnTo>
                  <a:lnTo>
                    <a:pt x="437134" y="516547"/>
                  </a:lnTo>
                  <a:lnTo>
                    <a:pt x="392404" y="544995"/>
                  </a:lnTo>
                  <a:lnTo>
                    <a:pt x="350075" y="573341"/>
                  </a:lnTo>
                  <a:lnTo>
                    <a:pt x="310134" y="601446"/>
                  </a:lnTo>
                  <a:lnTo>
                    <a:pt x="272592" y="629107"/>
                  </a:lnTo>
                  <a:lnTo>
                    <a:pt x="237451" y="656196"/>
                  </a:lnTo>
                  <a:lnTo>
                    <a:pt x="204724" y="682510"/>
                  </a:lnTo>
                  <a:lnTo>
                    <a:pt x="174396" y="707910"/>
                  </a:lnTo>
                  <a:lnTo>
                    <a:pt x="121005" y="755256"/>
                  </a:lnTo>
                  <a:lnTo>
                    <a:pt x="77292" y="796912"/>
                  </a:lnTo>
                  <a:lnTo>
                    <a:pt x="43307" y="831532"/>
                  </a:lnTo>
                  <a:lnTo>
                    <a:pt x="10629" y="867359"/>
                  </a:lnTo>
                  <a:lnTo>
                    <a:pt x="0" y="879881"/>
                  </a:lnTo>
                  <a:lnTo>
                    <a:pt x="0" y="965212"/>
                  </a:lnTo>
                  <a:lnTo>
                    <a:pt x="516267" y="579551"/>
                  </a:lnTo>
                  <a:lnTo>
                    <a:pt x="740562" y="491528"/>
                  </a:lnTo>
                  <a:lnTo>
                    <a:pt x="1121752" y="2370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87711" y="1822704"/>
              <a:ext cx="1001268" cy="104851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06979" y="601167"/>
            <a:ext cx="8409940" cy="9201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850" dirty="0">
                <a:latin typeface="Calibri"/>
                <a:cs typeface="Calibri"/>
              </a:rPr>
              <a:t>Les</a:t>
            </a:r>
            <a:r>
              <a:rPr sz="5850" spc="-90" dirty="0">
                <a:latin typeface="Calibri"/>
                <a:cs typeface="Calibri"/>
              </a:rPr>
              <a:t> </a:t>
            </a:r>
            <a:r>
              <a:rPr sz="5850" dirty="0">
                <a:latin typeface="Calibri"/>
                <a:cs typeface="Calibri"/>
              </a:rPr>
              <a:t>qualifications</a:t>
            </a:r>
            <a:r>
              <a:rPr sz="5850" spc="-50" dirty="0">
                <a:latin typeface="Calibri"/>
                <a:cs typeface="Calibri"/>
              </a:rPr>
              <a:t> </a:t>
            </a:r>
            <a:r>
              <a:rPr sz="5850" spc="-45" dirty="0">
                <a:latin typeface="Calibri"/>
                <a:cs typeface="Calibri"/>
              </a:rPr>
              <a:t>QUALIBAT</a:t>
            </a:r>
            <a:endParaRPr sz="5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51354" y="3130210"/>
            <a:ext cx="1798320" cy="179895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420"/>
              </a:spcBef>
            </a:pPr>
            <a:r>
              <a:rPr sz="4000" b="1" spc="-25" dirty="0">
                <a:solidFill>
                  <a:srgbClr val="545C6B"/>
                </a:solidFill>
                <a:latin typeface="Calibri"/>
                <a:cs typeface="Calibri"/>
              </a:rPr>
              <a:t>10</a:t>
            </a:r>
            <a:endParaRPr sz="40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200"/>
              </a:spcBef>
            </a:pPr>
            <a:r>
              <a:rPr sz="2400" b="0" spc="-10" dirty="0">
                <a:solidFill>
                  <a:srgbClr val="545C6B"/>
                </a:solidFill>
                <a:latin typeface="Segoe UI Semilight"/>
                <a:cs typeface="Segoe UI Semilight"/>
              </a:rPr>
              <a:t>Qualifications </a:t>
            </a:r>
            <a:r>
              <a:rPr sz="2400" b="0" spc="-10" dirty="0">
                <a:solidFill>
                  <a:srgbClr val="CFA403"/>
                </a:solidFill>
                <a:latin typeface="Segoe UI Semilight"/>
                <a:cs typeface="Segoe UI Semilight"/>
              </a:rPr>
              <a:t>Monuments Historiques</a:t>
            </a:r>
            <a:endParaRPr sz="2400">
              <a:latin typeface="Segoe UI Semilight"/>
              <a:cs typeface="Segoe UI Semi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3448" y="3039064"/>
            <a:ext cx="1798320" cy="14325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sz="4000" b="1" spc="-5" dirty="0">
                <a:solidFill>
                  <a:srgbClr val="545C6B"/>
                </a:solidFill>
                <a:latin typeface="Calibri"/>
                <a:cs typeface="Calibri"/>
              </a:rPr>
              <a:t>6</a:t>
            </a:r>
            <a:endParaRPr sz="4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95"/>
              </a:spcBef>
            </a:pPr>
            <a:r>
              <a:rPr sz="24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Qualifications</a:t>
            </a:r>
            <a:endParaRPr sz="2400">
              <a:latin typeface="Segoe UI Semilight"/>
              <a:cs typeface="Segoe UI Semilight"/>
            </a:endParaRPr>
          </a:p>
          <a:p>
            <a:pPr algn="ctr">
              <a:lnSpc>
                <a:spcPct val="100000"/>
              </a:lnSpc>
            </a:pPr>
            <a:r>
              <a:rPr sz="2400" b="0" spc="-10" dirty="0">
                <a:solidFill>
                  <a:srgbClr val="CFA403"/>
                </a:solidFill>
                <a:latin typeface="Segoe UI Semilight"/>
                <a:cs typeface="Segoe UI Semilight"/>
              </a:rPr>
              <a:t>Patrimoine</a:t>
            </a:r>
            <a:endParaRPr sz="2400">
              <a:latin typeface="Segoe UI Semilight"/>
              <a:cs typeface="Segoe UI Semi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57819" y="2853943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545C6B"/>
                </a:solidFill>
                <a:latin typeface="Calibri"/>
                <a:cs typeface="Calibri"/>
              </a:rPr>
              <a:t>1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79640" y="3487623"/>
            <a:ext cx="16744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0" dirty="0">
                <a:solidFill>
                  <a:srgbClr val="545C6B"/>
                </a:solidFill>
                <a:latin typeface="Segoe UI Semilight"/>
                <a:cs typeface="Segoe UI Semilight"/>
              </a:rPr>
              <a:t>Qualification</a:t>
            </a:r>
            <a:endParaRPr sz="2400">
              <a:latin typeface="Segoe UI Semilight"/>
              <a:cs typeface="Segoe UI Semi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88497" y="3006979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545C6B"/>
                </a:solidFill>
                <a:latin typeface="Calibri"/>
                <a:cs typeface="Calibri"/>
              </a:rPr>
              <a:t>1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10064" y="3640963"/>
            <a:ext cx="1674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Qualification</a:t>
            </a:r>
            <a:endParaRPr sz="2400">
              <a:latin typeface="Segoe UI Semilight"/>
              <a:cs typeface="Segoe UI Semi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88809" y="4006418"/>
            <a:ext cx="51073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446020" algn="l"/>
              </a:tabLst>
            </a:pPr>
            <a:r>
              <a:rPr sz="3600" b="0" baseline="27777" dirty="0">
                <a:solidFill>
                  <a:srgbClr val="CFA403"/>
                </a:solidFill>
                <a:latin typeface="Segoe UI Semilight"/>
                <a:cs typeface="Segoe UI Semilight"/>
              </a:rPr>
              <a:t>Ferronnerie</a:t>
            </a:r>
            <a:r>
              <a:rPr sz="3600" b="0" spc="-22" baseline="27777" dirty="0">
                <a:solidFill>
                  <a:srgbClr val="CFA403"/>
                </a:solidFill>
                <a:latin typeface="Segoe UI Semilight"/>
                <a:cs typeface="Segoe UI Semilight"/>
              </a:rPr>
              <a:t> </a:t>
            </a:r>
            <a:r>
              <a:rPr sz="3600" b="0" spc="-30" baseline="27777" dirty="0">
                <a:solidFill>
                  <a:srgbClr val="CFA403"/>
                </a:solidFill>
                <a:latin typeface="Segoe UI Semilight"/>
                <a:cs typeface="Segoe UI Semilight"/>
              </a:rPr>
              <a:t>d’art</a:t>
            </a:r>
            <a:r>
              <a:rPr sz="3600" b="0" baseline="27777" dirty="0">
                <a:solidFill>
                  <a:srgbClr val="CFA403"/>
                </a:solidFill>
                <a:latin typeface="Segoe UI Semilight"/>
                <a:cs typeface="Segoe UI Semilight"/>
              </a:rPr>
              <a:t>	</a:t>
            </a:r>
            <a:r>
              <a:rPr sz="2400" b="0" dirty="0">
                <a:solidFill>
                  <a:srgbClr val="CFA403"/>
                </a:solidFill>
                <a:latin typeface="Segoe UI Semilight"/>
                <a:cs typeface="Segoe UI Semilight"/>
              </a:rPr>
              <a:t>Sculpture</a:t>
            </a:r>
            <a:r>
              <a:rPr sz="2400" b="0" spc="-55" dirty="0">
                <a:solidFill>
                  <a:srgbClr val="CFA403"/>
                </a:solidFill>
                <a:latin typeface="Segoe UI Semilight"/>
                <a:cs typeface="Segoe UI Semilight"/>
              </a:rPr>
              <a:t> </a:t>
            </a:r>
            <a:r>
              <a:rPr sz="2400" b="0" spc="-10" dirty="0">
                <a:solidFill>
                  <a:srgbClr val="CFA403"/>
                </a:solidFill>
                <a:latin typeface="Segoe UI Semilight"/>
                <a:cs typeface="Segoe UI Semilight"/>
              </a:rPr>
              <a:t>d’attributs</a:t>
            </a:r>
            <a:endParaRPr sz="2400">
              <a:latin typeface="Segoe UI Semilight"/>
              <a:cs typeface="Segoe UI Semi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70246" y="3024419"/>
            <a:ext cx="1914525" cy="216471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R="105410" algn="ctr">
              <a:lnSpc>
                <a:spcPct val="100000"/>
              </a:lnSpc>
              <a:spcBef>
                <a:spcPts val="420"/>
              </a:spcBef>
            </a:pPr>
            <a:r>
              <a:rPr sz="4000" b="1" spc="-5" dirty="0">
                <a:solidFill>
                  <a:srgbClr val="545C6B"/>
                </a:solidFill>
                <a:latin typeface="Calibri"/>
                <a:cs typeface="Calibri"/>
              </a:rPr>
              <a:t>1</a:t>
            </a:r>
            <a:endParaRPr sz="4000">
              <a:latin typeface="Calibri"/>
              <a:cs typeface="Calibri"/>
            </a:endParaRPr>
          </a:p>
          <a:p>
            <a:pPr marL="12700" marR="5080" indent="-79375" algn="ctr">
              <a:lnSpc>
                <a:spcPct val="100000"/>
              </a:lnSpc>
              <a:spcBef>
                <a:spcPts val="200"/>
              </a:spcBef>
            </a:pPr>
            <a:r>
              <a:rPr sz="24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Qualification </a:t>
            </a:r>
            <a:r>
              <a:rPr sz="2400" b="0" spc="-10" dirty="0">
                <a:solidFill>
                  <a:srgbClr val="CFA403"/>
                </a:solidFill>
                <a:latin typeface="Segoe UI Semilight"/>
                <a:cs typeface="Segoe UI Semilight"/>
              </a:rPr>
              <a:t>Parquetage technicité exceptionnelle</a:t>
            </a:r>
            <a:endParaRPr sz="2400">
              <a:latin typeface="Segoe UI Semilight"/>
              <a:cs typeface="Segoe UI S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5559552"/>
            <a:ext cx="599440" cy="306705"/>
            <a:chOff x="0" y="5559552"/>
            <a:chExt cx="599440" cy="30670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559552"/>
              <a:ext cx="598970" cy="30632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0" y="5579364"/>
              <a:ext cx="561340" cy="226060"/>
            </a:xfrm>
            <a:custGeom>
              <a:avLst/>
              <a:gdLst/>
              <a:ahLst/>
              <a:cxnLst/>
              <a:rect l="l" t="t" r="r" b="b"/>
              <a:pathLst>
                <a:path w="561340" h="226060">
                  <a:moveTo>
                    <a:pt x="448056" y="0"/>
                  </a:moveTo>
                  <a:lnTo>
                    <a:pt x="0" y="0"/>
                  </a:lnTo>
                  <a:lnTo>
                    <a:pt x="0" y="225552"/>
                  </a:lnTo>
                  <a:lnTo>
                    <a:pt x="448056" y="225552"/>
                  </a:lnTo>
                  <a:lnTo>
                    <a:pt x="560832" y="112776"/>
                  </a:lnTo>
                  <a:lnTo>
                    <a:pt x="448056" y="0"/>
                  </a:lnTo>
                  <a:close/>
                </a:path>
              </a:pathLst>
            </a:custGeom>
            <a:solidFill>
              <a:srgbClr val="CFA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0" y="5999897"/>
            <a:ext cx="581660" cy="290195"/>
            <a:chOff x="0" y="5999897"/>
            <a:chExt cx="581660" cy="290195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999897"/>
              <a:ext cx="581090" cy="28971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0" y="6010656"/>
              <a:ext cx="561340" cy="227329"/>
            </a:xfrm>
            <a:custGeom>
              <a:avLst/>
              <a:gdLst/>
              <a:ahLst/>
              <a:cxnLst/>
              <a:rect l="l" t="t" r="r" b="b"/>
              <a:pathLst>
                <a:path w="561340" h="227329">
                  <a:moveTo>
                    <a:pt x="447294" y="0"/>
                  </a:moveTo>
                  <a:lnTo>
                    <a:pt x="0" y="0"/>
                  </a:lnTo>
                  <a:lnTo>
                    <a:pt x="0" y="227076"/>
                  </a:lnTo>
                  <a:lnTo>
                    <a:pt x="447294" y="227076"/>
                  </a:lnTo>
                  <a:lnTo>
                    <a:pt x="560832" y="113538"/>
                  </a:lnTo>
                  <a:lnTo>
                    <a:pt x="447294" y="0"/>
                  </a:lnTo>
                  <a:close/>
                </a:path>
              </a:pathLst>
            </a:custGeom>
            <a:solidFill>
              <a:srgbClr val="CFA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0" y="6441860"/>
            <a:ext cx="581660" cy="290195"/>
            <a:chOff x="0" y="6441860"/>
            <a:chExt cx="581660" cy="290195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441860"/>
              <a:ext cx="581090" cy="28971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0" y="6452616"/>
              <a:ext cx="561340" cy="227329"/>
            </a:xfrm>
            <a:custGeom>
              <a:avLst/>
              <a:gdLst/>
              <a:ahLst/>
              <a:cxnLst/>
              <a:rect l="l" t="t" r="r" b="b"/>
              <a:pathLst>
                <a:path w="561340" h="227329">
                  <a:moveTo>
                    <a:pt x="447294" y="0"/>
                  </a:moveTo>
                  <a:lnTo>
                    <a:pt x="0" y="0"/>
                  </a:lnTo>
                  <a:lnTo>
                    <a:pt x="0" y="227076"/>
                  </a:lnTo>
                  <a:lnTo>
                    <a:pt x="447294" y="227076"/>
                  </a:lnTo>
                  <a:lnTo>
                    <a:pt x="560832" y="113538"/>
                  </a:lnTo>
                  <a:lnTo>
                    <a:pt x="447294" y="0"/>
                  </a:lnTo>
                  <a:close/>
                </a:path>
              </a:pathLst>
            </a:custGeom>
            <a:solidFill>
              <a:srgbClr val="CFA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1031875"/>
            </a:xfrm>
            <a:custGeom>
              <a:avLst/>
              <a:gdLst/>
              <a:ahLst/>
              <a:cxnLst/>
              <a:rect l="l" t="t" r="r" b="b"/>
              <a:pathLst>
                <a:path w="12192000" h="1031875">
                  <a:moveTo>
                    <a:pt x="12192000" y="0"/>
                  </a:moveTo>
                  <a:lnTo>
                    <a:pt x="0" y="0"/>
                  </a:lnTo>
                  <a:lnTo>
                    <a:pt x="0" y="1031748"/>
                  </a:lnTo>
                  <a:lnTo>
                    <a:pt x="12192000" y="103174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31746"/>
              <a:ext cx="3817619" cy="58262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0771" y="908302"/>
              <a:ext cx="45720" cy="594969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3426" y="1530286"/>
              <a:ext cx="216026" cy="2160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05618" y="2732722"/>
              <a:ext cx="217551" cy="2145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05618" y="3950398"/>
              <a:ext cx="217551" cy="21450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05618" y="5143690"/>
              <a:ext cx="217551" cy="2145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1272" y="112776"/>
              <a:ext cx="1862327" cy="195072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084701" y="1432306"/>
            <a:ext cx="59670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10" dirty="0">
                <a:latin typeface="Gill Sans MT"/>
                <a:cs typeface="Gill Sans MT"/>
              </a:rPr>
              <a:t>2181</a:t>
            </a:r>
            <a:r>
              <a:rPr sz="2000" spc="-65" dirty="0">
                <a:latin typeface="Gill Sans MT"/>
                <a:cs typeface="Gill Sans MT"/>
              </a:rPr>
              <a:t> </a:t>
            </a:r>
            <a:r>
              <a:rPr sz="2000" spc="-80" dirty="0">
                <a:latin typeface="Gill Sans MT"/>
                <a:cs typeface="Gill Sans MT"/>
              </a:rPr>
              <a:t>-</a:t>
            </a:r>
            <a:r>
              <a:rPr sz="2000" spc="-40" dirty="0">
                <a:latin typeface="Gill Sans MT"/>
                <a:cs typeface="Gill Sans MT"/>
              </a:rPr>
              <a:t> </a:t>
            </a:r>
            <a:r>
              <a:rPr sz="2000" spc="65" dirty="0">
                <a:latin typeface="Gill Sans MT"/>
                <a:cs typeface="Gill Sans MT"/>
              </a:rPr>
              <a:t>Restauration</a:t>
            </a:r>
            <a:r>
              <a:rPr sz="2000" spc="-75" dirty="0">
                <a:latin typeface="Gill Sans MT"/>
                <a:cs typeface="Gill Sans MT"/>
              </a:rPr>
              <a:t> </a:t>
            </a:r>
            <a:r>
              <a:rPr sz="2000" spc="60" dirty="0">
                <a:solidFill>
                  <a:srgbClr val="008BCD"/>
                </a:solidFill>
                <a:latin typeface="Gill Sans MT"/>
                <a:cs typeface="Gill Sans MT"/>
              </a:rPr>
              <a:t>maçonnerie</a:t>
            </a:r>
            <a:r>
              <a:rPr sz="2000" spc="-105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85" dirty="0">
                <a:latin typeface="Gill Sans MT"/>
                <a:cs typeface="Gill Sans MT"/>
              </a:rPr>
              <a:t>du</a:t>
            </a:r>
            <a:r>
              <a:rPr sz="2000" spc="-45" dirty="0">
                <a:latin typeface="Gill Sans MT"/>
                <a:cs typeface="Gill Sans MT"/>
              </a:rPr>
              <a:t> </a:t>
            </a:r>
            <a:r>
              <a:rPr sz="2000" spc="55" dirty="0">
                <a:latin typeface="Gill Sans MT"/>
                <a:cs typeface="Gill Sans MT"/>
              </a:rPr>
              <a:t>patrimoine</a:t>
            </a:r>
            <a:r>
              <a:rPr sz="2000" spc="-85" dirty="0">
                <a:latin typeface="Gill Sans MT"/>
                <a:cs typeface="Gill Sans MT"/>
              </a:rPr>
              <a:t> </a:t>
            </a:r>
            <a:r>
              <a:rPr sz="2000" spc="95" dirty="0">
                <a:latin typeface="Gill Sans MT"/>
                <a:cs typeface="Gill Sans MT"/>
              </a:rPr>
              <a:t>ancien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1275" marR="963930">
              <a:lnSpc>
                <a:spcPct val="100000"/>
              </a:lnSpc>
              <a:spcBef>
                <a:spcPts val="105"/>
              </a:spcBef>
            </a:pPr>
            <a:r>
              <a:rPr spc="110" dirty="0"/>
              <a:t>2183</a:t>
            </a:r>
            <a:r>
              <a:rPr spc="-35" dirty="0"/>
              <a:t> </a:t>
            </a:r>
            <a:r>
              <a:rPr spc="-80" dirty="0"/>
              <a:t>-</a:t>
            </a:r>
            <a:r>
              <a:rPr spc="-5" dirty="0"/>
              <a:t> </a:t>
            </a:r>
            <a:r>
              <a:rPr spc="65" dirty="0"/>
              <a:t>Restauration</a:t>
            </a:r>
            <a:r>
              <a:rPr spc="-50" dirty="0"/>
              <a:t> </a:t>
            </a:r>
            <a:r>
              <a:rPr spc="-10" dirty="0">
                <a:solidFill>
                  <a:srgbClr val="008BCD"/>
                </a:solidFill>
              </a:rPr>
              <a:t>pierre</a:t>
            </a:r>
            <a:r>
              <a:rPr spc="-90" dirty="0">
                <a:solidFill>
                  <a:srgbClr val="008BCD"/>
                </a:solidFill>
              </a:rPr>
              <a:t> </a:t>
            </a:r>
            <a:r>
              <a:rPr spc="75" dirty="0">
                <a:solidFill>
                  <a:srgbClr val="008BCD"/>
                </a:solidFill>
              </a:rPr>
              <a:t>de</a:t>
            </a:r>
            <a:r>
              <a:rPr spc="-85" dirty="0">
                <a:solidFill>
                  <a:srgbClr val="008BCD"/>
                </a:solidFill>
              </a:rPr>
              <a:t> </a:t>
            </a:r>
            <a:r>
              <a:rPr dirty="0">
                <a:solidFill>
                  <a:srgbClr val="008BCD"/>
                </a:solidFill>
              </a:rPr>
              <a:t>taille</a:t>
            </a:r>
            <a:r>
              <a:rPr spc="-90" dirty="0">
                <a:solidFill>
                  <a:srgbClr val="008BCD"/>
                </a:solidFill>
              </a:rPr>
              <a:t> </a:t>
            </a:r>
            <a:r>
              <a:rPr dirty="0">
                <a:solidFill>
                  <a:srgbClr val="008BCD"/>
                </a:solidFill>
              </a:rPr>
              <a:t>et</a:t>
            </a:r>
            <a:r>
              <a:rPr spc="-65" dirty="0">
                <a:solidFill>
                  <a:srgbClr val="008BCD"/>
                </a:solidFill>
              </a:rPr>
              <a:t> </a:t>
            </a:r>
            <a:r>
              <a:rPr spc="65" dirty="0">
                <a:solidFill>
                  <a:srgbClr val="008BCD"/>
                </a:solidFill>
              </a:rPr>
              <a:t>maçonnerie</a:t>
            </a:r>
            <a:r>
              <a:rPr spc="-85" dirty="0">
                <a:solidFill>
                  <a:srgbClr val="008BCD"/>
                </a:solidFill>
              </a:rPr>
              <a:t> </a:t>
            </a:r>
            <a:r>
              <a:rPr spc="60" dirty="0"/>
              <a:t>du </a:t>
            </a:r>
            <a:r>
              <a:rPr spc="55" dirty="0"/>
              <a:t>patrimoine</a:t>
            </a:r>
            <a:r>
              <a:rPr spc="-75" dirty="0"/>
              <a:t> </a:t>
            </a:r>
            <a:r>
              <a:rPr spc="95" dirty="0"/>
              <a:t>ancien</a:t>
            </a:r>
          </a:p>
          <a:p>
            <a:pPr>
              <a:lnSpc>
                <a:spcPct val="100000"/>
              </a:lnSpc>
            </a:pPr>
            <a:endParaRPr sz="2300"/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110" dirty="0"/>
              <a:t>2192</a:t>
            </a:r>
            <a:r>
              <a:rPr spc="-65" dirty="0"/>
              <a:t> </a:t>
            </a:r>
            <a:r>
              <a:rPr spc="-80" dirty="0"/>
              <a:t>-</a:t>
            </a:r>
            <a:r>
              <a:rPr spc="-45" dirty="0"/>
              <a:t> </a:t>
            </a:r>
            <a:r>
              <a:rPr spc="65" dirty="0"/>
              <a:t>Restauration</a:t>
            </a:r>
            <a:r>
              <a:rPr spc="-80" dirty="0"/>
              <a:t> </a:t>
            </a:r>
            <a:r>
              <a:rPr spc="60" dirty="0">
                <a:solidFill>
                  <a:srgbClr val="008BCD"/>
                </a:solidFill>
              </a:rPr>
              <a:t>maçonnerie</a:t>
            </a:r>
            <a:r>
              <a:rPr spc="-110" dirty="0">
                <a:solidFill>
                  <a:srgbClr val="008BCD"/>
                </a:solidFill>
              </a:rPr>
              <a:t> </a:t>
            </a:r>
            <a:r>
              <a:rPr spc="135" dirty="0"/>
              <a:t>des</a:t>
            </a:r>
            <a:r>
              <a:rPr spc="-50" dirty="0"/>
              <a:t> </a:t>
            </a:r>
            <a:r>
              <a:rPr spc="110" dirty="0"/>
              <a:t>monuments</a:t>
            </a:r>
            <a:r>
              <a:rPr spc="-80" dirty="0"/>
              <a:t> </a:t>
            </a:r>
            <a:r>
              <a:rPr spc="55" dirty="0"/>
              <a:t>historiques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069207" y="5037835"/>
            <a:ext cx="7293609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110" dirty="0">
                <a:latin typeface="Gill Sans MT"/>
                <a:cs typeface="Gill Sans MT"/>
              </a:rPr>
              <a:t>2194</a:t>
            </a:r>
            <a:r>
              <a:rPr sz="2000" spc="-40" dirty="0">
                <a:latin typeface="Gill Sans MT"/>
                <a:cs typeface="Gill Sans MT"/>
              </a:rPr>
              <a:t> </a:t>
            </a:r>
            <a:r>
              <a:rPr sz="2000" spc="-80" dirty="0">
                <a:latin typeface="Gill Sans MT"/>
                <a:cs typeface="Gill Sans MT"/>
              </a:rPr>
              <a:t>-</a:t>
            </a:r>
            <a:r>
              <a:rPr sz="2000" spc="-15" dirty="0">
                <a:latin typeface="Gill Sans MT"/>
                <a:cs typeface="Gill Sans MT"/>
              </a:rPr>
              <a:t> </a:t>
            </a:r>
            <a:r>
              <a:rPr sz="2000" spc="65" dirty="0">
                <a:latin typeface="Gill Sans MT"/>
                <a:cs typeface="Gill Sans MT"/>
              </a:rPr>
              <a:t>Restauration</a:t>
            </a:r>
            <a:r>
              <a:rPr sz="2000" spc="-50" dirty="0">
                <a:latin typeface="Gill Sans MT"/>
                <a:cs typeface="Gill Sans MT"/>
              </a:rPr>
              <a:t> </a:t>
            </a:r>
            <a:r>
              <a:rPr sz="2000" spc="-10" dirty="0">
                <a:solidFill>
                  <a:srgbClr val="008BCD"/>
                </a:solidFill>
                <a:latin typeface="Gill Sans MT"/>
                <a:cs typeface="Gill Sans MT"/>
              </a:rPr>
              <a:t>pierre</a:t>
            </a:r>
            <a:r>
              <a:rPr sz="2000" spc="-95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75" dirty="0">
                <a:solidFill>
                  <a:srgbClr val="008BCD"/>
                </a:solidFill>
                <a:latin typeface="Gill Sans MT"/>
                <a:cs typeface="Gill Sans MT"/>
              </a:rPr>
              <a:t>de</a:t>
            </a:r>
            <a:r>
              <a:rPr sz="2000" spc="-90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08BCD"/>
                </a:solidFill>
                <a:latin typeface="Gill Sans MT"/>
                <a:cs typeface="Gill Sans MT"/>
              </a:rPr>
              <a:t>taille</a:t>
            </a:r>
            <a:r>
              <a:rPr sz="2000" spc="-95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08BCD"/>
                </a:solidFill>
                <a:latin typeface="Gill Sans MT"/>
                <a:cs typeface="Gill Sans MT"/>
              </a:rPr>
              <a:t>et</a:t>
            </a:r>
            <a:r>
              <a:rPr sz="2000" spc="-70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65" dirty="0">
                <a:solidFill>
                  <a:srgbClr val="008BCD"/>
                </a:solidFill>
                <a:latin typeface="Gill Sans MT"/>
                <a:cs typeface="Gill Sans MT"/>
              </a:rPr>
              <a:t>maçonnerie</a:t>
            </a:r>
            <a:r>
              <a:rPr sz="2000" spc="-90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135" dirty="0">
                <a:latin typeface="Gill Sans MT"/>
                <a:cs typeface="Gill Sans MT"/>
              </a:rPr>
              <a:t>des</a:t>
            </a:r>
            <a:r>
              <a:rPr sz="2000" spc="-25" dirty="0">
                <a:latin typeface="Gill Sans MT"/>
                <a:cs typeface="Gill Sans MT"/>
              </a:rPr>
              <a:t> </a:t>
            </a:r>
            <a:r>
              <a:rPr sz="2000" spc="100" dirty="0">
                <a:latin typeface="Gill Sans MT"/>
                <a:cs typeface="Gill Sans MT"/>
              </a:rPr>
              <a:t>monuments </a:t>
            </a:r>
            <a:r>
              <a:rPr sz="2000" spc="55" dirty="0">
                <a:latin typeface="Gill Sans MT"/>
                <a:cs typeface="Gill Sans MT"/>
              </a:rPr>
              <a:t>historiques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0754" rIns="0" bIns="0" rtlCol="0">
            <a:spAutoFit/>
          </a:bodyPr>
          <a:lstStyle/>
          <a:p>
            <a:pPr marL="914400">
              <a:lnSpc>
                <a:spcPct val="100000"/>
              </a:lnSpc>
              <a:spcBef>
                <a:spcPts val="105"/>
              </a:spcBef>
            </a:pPr>
            <a:r>
              <a:rPr spc="80" dirty="0"/>
              <a:t>Qualifications</a:t>
            </a:r>
            <a:r>
              <a:rPr spc="-190" dirty="0"/>
              <a:t> </a:t>
            </a:r>
            <a:r>
              <a:rPr spc="-10" dirty="0"/>
              <a:t>Qualibat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54041"/>
              <a:ext cx="3800610" cy="302817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1031875"/>
            </a:xfrm>
            <a:custGeom>
              <a:avLst/>
              <a:gdLst/>
              <a:ahLst/>
              <a:cxnLst/>
              <a:rect l="l" t="t" r="r" b="b"/>
              <a:pathLst>
                <a:path w="12192000" h="1031875">
                  <a:moveTo>
                    <a:pt x="12192000" y="0"/>
                  </a:moveTo>
                  <a:lnTo>
                    <a:pt x="0" y="0"/>
                  </a:lnTo>
                  <a:lnTo>
                    <a:pt x="0" y="1031748"/>
                  </a:lnTo>
                  <a:lnTo>
                    <a:pt x="12192000" y="103174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4488" y="908302"/>
              <a:ext cx="45720" cy="594969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2758" y="4483798"/>
              <a:ext cx="216026" cy="2145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05618" y="2696146"/>
              <a:ext cx="217551" cy="2145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58983" y="163068"/>
              <a:ext cx="1862327" cy="19507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970020"/>
              <a:ext cx="3806951" cy="288797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146041" y="4385005"/>
            <a:ext cx="793750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10" dirty="0">
                <a:latin typeface="Gill Sans MT"/>
                <a:cs typeface="Gill Sans MT"/>
              </a:rPr>
              <a:t>2193</a:t>
            </a:r>
            <a:r>
              <a:rPr sz="2000" spc="-55" dirty="0">
                <a:latin typeface="Gill Sans MT"/>
                <a:cs typeface="Gill Sans MT"/>
              </a:rPr>
              <a:t> </a:t>
            </a:r>
            <a:r>
              <a:rPr sz="2000" spc="-80" dirty="0">
                <a:latin typeface="Gill Sans MT"/>
                <a:cs typeface="Gill Sans MT"/>
              </a:rPr>
              <a:t>-</a:t>
            </a:r>
            <a:r>
              <a:rPr sz="2000" spc="-35" dirty="0">
                <a:latin typeface="Gill Sans MT"/>
                <a:cs typeface="Gill Sans MT"/>
              </a:rPr>
              <a:t> </a:t>
            </a:r>
            <a:r>
              <a:rPr sz="2000" spc="70" dirty="0">
                <a:latin typeface="Gill Sans MT"/>
                <a:cs typeface="Gill Sans MT"/>
              </a:rPr>
              <a:t>Restauration</a:t>
            </a:r>
            <a:r>
              <a:rPr sz="2000" spc="-80" dirty="0">
                <a:latin typeface="Gill Sans MT"/>
                <a:cs typeface="Gill Sans MT"/>
              </a:rPr>
              <a:t> </a:t>
            </a:r>
            <a:r>
              <a:rPr sz="2000" spc="135" dirty="0">
                <a:latin typeface="Gill Sans MT"/>
                <a:cs typeface="Gill Sans MT"/>
              </a:rPr>
              <a:t>des</a:t>
            </a:r>
            <a:r>
              <a:rPr sz="2000" spc="-50" dirty="0">
                <a:latin typeface="Gill Sans MT"/>
                <a:cs typeface="Gill Sans MT"/>
              </a:rPr>
              <a:t> </a:t>
            </a:r>
            <a:r>
              <a:rPr sz="2000" spc="105" dirty="0">
                <a:latin typeface="Gill Sans MT"/>
                <a:cs typeface="Gill Sans MT"/>
              </a:rPr>
              <a:t>ouvrages</a:t>
            </a:r>
            <a:r>
              <a:rPr sz="2000" spc="-50" dirty="0">
                <a:latin typeface="Gill Sans MT"/>
                <a:cs typeface="Gill Sans MT"/>
              </a:rPr>
              <a:t> </a:t>
            </a:r>
            <a:r>
              <a:rPr sz="2000" spc="85" dirty="0">
                <a:latin typeface="Gill Sans MT"/>
                <a:cs typeface="Gill Sans MT"/>
              </a:rPr>
              <a:t>en</a:t>
            </a:r>
            <a:r>
              <a:rPr sz="2000" spc="-35" dirty="0"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08BCD"/>
                </a:solidFill>
                <a:latin typeface="Gill Sans MT"/>
                <a:cs typeface="Gill Sans MT"/>
              </a:rPr>
              <a:t>béton</a:t>
            </a:r>
            <a:r>
              <a:rPr sz="2000" spc="-125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125" dirty="0">
                <a:solidFill>
                  <a:srgbClr val="008BCD"/>
                </a:solidFill>
                <a:latin typeface="Gill Sans MT"/>
                <a:cs typeface="Gill Sans MT"/>
              </a:rPr>
              <a:t>des</a:t>
            </a:r>
            <a:r>
              <a:rPr sz="2000" spc="-114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90" dirty="0">
                <a:solidFill>
                  <a:srgbClr val="008BCD"/>
                </a:solidFill>
                <a:latin typeface="Gill Sans MT"/>
                <a:cs typeface="Gill Sans MT"/>
              </a:rPr>
              <a:t>Monuments</a:t>
            </a:r>
            <a:r>
              <a:rPr sz="2000" spc="-105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-10" dirty="0">
                <a:solidFill>
                  <a:srgbClr val="008BCD"/>
                </a:solidFill>
                <a:latin typeface="Gill Sans MT"/>
                <a:cs typeface="Gill Sans MT"/>
              </a:rPr>
              <a:t>Historiques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46041" y="2616835"/>
            <a:ext cx="63614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10" dirty="0">
                <a:latin typeface="Gill Sans MT"/>
                <a:cs typeface="Gill Sans MT"/>
              </a:rPr>
              <a:t>2182</a:t>
            </a:r>
            <a:r>
              <a:rPr sz="2000" spc="-50" dirty="0">
                <a:latin typeface="Gill Sans MT"/>
                <a:cs typeface="Gill Sans MT"/>
              </a:rPr>
              <a:t> </a:t>
            </a:r>
            <a:r>
              <a:rPr sz="2000" spc="-80" dirty="0">
                <a:latin typeface="Gill Sans MT"/>
                <a:cs typeface="Gill Sans MT"/>
              </a:rPr>
              <a:t>-</a:t>
            </a:r>
            <a:r>
              <a:rPr sz="2000" spc="-25" dirty="0">
                <a:latin typeface="Gill Sans MT"/>
                <a:cs typeface="Gill Sans MT"/>
              </a:rPr>
              <a:t> </a:t>
            </a:r>
            <a:r>
              <a:rPr sz="2000" spc="65" dirty="0">
                <a:latin typeface="Gill Sans MT"/>
                <a:cs typeface="Gill Sans MT"/>
              </a:rPr>
              <a:t>Restauration</a:t>
            </a:r>
            <a:r>
              <a:rPr sz="2000" spc="-70" dirty="0">
                <a:latin typeface="Gill Sans MT"/>
                <a:cs typeface="Gill Sans MT"/>
              </a:rPr>
              <a:t> </a:t>
            </a:r>
            <a:r>
              <a:rPr sz="2000" spc="135" dirty="0">
                <a:latin typeface="Gill Sans MT"/>
                <a:cs typeface="Gill Sans MT"/>
              </a:rPr>
              <a:t>des</a:t>
            </a:r>
            <a:r>
              <a:rPr sz="2000" spc="-35" dirty="0">
                <a:latin typeface="Gill Sans MT"/>
                <a:cs typeface="Gill Sans MT"/>
              </a:rPr>
              <a:t> </a:t>
            </a:r>
            <a:r>
              <a:rPr sz="2000" spc="105" dirty="0">
                <a:latin typeface="Gill Sans MT"/>
                <a:cs typeface="Gill Sans MT"/>
              </a:rPr>
              <a:t>ouvrages</a:t>
            </a:r>
            <a:r>
              <a:rPr sz="2000" spc="-45" dirty="0">
                <a:latin typeface="Gill Sans MT"/>
                <a:cs typeface="Gill Sans MT"/>
              </a:rPr>
              <a:t> </a:t>
            </a:r>
            <a:r>
              <a:rPr sz="2000" spc="85" dirty="0">
                <a:latin typeface="Gill Sans MT"/>
                <a:cs typeface="Gill Sans MT"/>
              </a:rPr>
              <a:t>en</a:t>
            </a:r>
            <a:r>
              <a:rPr sz="2000" spc="-15" dirty="0"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08BCD"/>
                </a:solidFill>
                <a:latin typeface="Gill Sans MT"/>
                <a:cs typeface="Gill Sans MT"/>
              </a:rPr>
              <a:t>béton</a:t>
            </a:r>
            <a:r>
              <a:rPr sz="2000" spc="-110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90" dirty="0">
                <a:solidFill>
                  <a:srgbClr val="008BCD"/>
                </a:solidFill>
                <a:latin typeface="Gill Sans MT"/>
                <a:cs typeface="Gill Sans MT"/>
              </a:rPr>
              <a:t>du</a:t>
            </a:r>
            <a:r>
              <a:rPr sz="2000" spc="-85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35" dirty="0">
                <a:solidFill>
                  <a:srgbClr val="008BCD"/>
                </a:solidFill>
                <a:latin typeface="Gill Sans MT"/>
                <a:cs typeface="Gill Sans MT"/>
              </a:rPr>
              <a:t>patrimoine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0754" rIns="0" bIns="0" rtlCol="0">
            <a:spAutoFit/>
          </a:bodyPr>
          <a:lstStyle/>
          <a:p>
            <a:pPr marL="914400">
              <a:lnSpc>
                <a:spcPct val="100000"/>
              </a:lnSpc>
              <a:spcBef>
                <a:spcPts val="105"/>
              </a:spcBef>
            </a:pPr>
            <a:r>
              <a:rPr spc="80" dirty="0"/>
              <a:t>Qualifications</a:t>
            </a:r>
            <a:r>
              <a:rPr spc="-190" dirty="0"/>
              <a:t> </a:t>
            </a:r>
            <a:r>
              <a:rPr spc="-10" dirty="0"/>
              <a:t>Qualibat</a:t>
            </a:r>
          </a:p>
        </p:txBody>
      </p:sp>
      <p:sp>
        <p:nvSpPr>
          <p:cNvPr id="13" name="object 13"/>
          <p:cNvSpPr/>
          <p:nvPr/>
        </p:nvSpPr>
        <p:spPr>
          <a:xfrm>
            <a:off x="0" y="3902964"/>
            <a:ext cx="3792220" cy="127000"/>
          </a:xfrm>
          <a:custGeom>
            <a:avLst/>
            <a:gdLst/>
            <a:ahLst/>
            <a:cxnLst/>
            <a:rect l="l" t="t" r="r" b="b"/>
            <a:pathLst>
              <a:path w="3792220" h="127000">
                <a:moveTo>
                  <a:pt x="3791712" y="0"/>
                </a:moveTo>
                <a:lnTo>
                  <a:pt x="0" y="0"/>
                </a:lnTo>
                <a:lnTo>
                  <a:pt x="0" y="126492"/>
                </a:lnTo>
                <a:lnTo>
                  <a:pt x="3791712" y="126492"/>
                </a:lnTo>
                <a:lnTo>
                  <a:pt x="3791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95372"/>
            <a:ext cx="3819143" cy="261518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192000" cy="1031875"/>
            </a:xfrm>
            <a:custGeom>
              <a:avLst/>
              <a:gdLst/>
              <a:ahLst/>
              <a:cxnLst/>
              <a:rect l="l" t="t" r="r" b="b"/>
              <a:pathLst>
                <a:path w="12192000" h="1031875">
                  <a:moveTo>
                    <a:pt x="12192000" y="0"/>
                  </a:moveTo>
                  <a:lnTo>
                    <a:pt x="0" y="0"/>
                  </a:lnTo>
                  <a:lnTo>
                    <a:pt x="0" y="1031748"/>
                  </a:lnTo>
                  <a:lnTo>
                    <a:pt x="12192000" y="103174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3152" y="908302"/>
              <a:ext cx="67055" cy="594969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33272"/>
              <a:ext cx="3806951" cy="19141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93426" y="1182814"/>
              <a:ext cx="216026" cy="2160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974335"/>
              <a:ext cx="3819143" cy="18836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61422" y="2164270"/>
              <a:ext cx="216026" cy="21450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93426" y="4207954"/>
              <a:ext cx="216026" cy="21450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70566" y="3164014"/>
              <a:ext cx="217550" cy="21450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78186" y="5482018"/>
              <a:ext cx="216026" cy="21602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2869704"/>
              <a:ext cx="3819525" cy="2171700"/>
            </a:xfrm>
            <a:custGeom>
              <a:avLst/>
              <a:gdLst/>
              <a:ahLst/>
              <a:cxnLst/>
              <a:rect l="l" t="t" r="r" b="b"/>
              <a:pathLst>
                <a:path w="3819525" h="2171700">
                  <a:moveTo>
                    <a:pt x="3819131" y="2045195"/>
                  </a:moveTo>
                  <a:lnTo>
                    <a:pt x="0" y="2045195"/>
                  </a:lnTo>
                  <a:lnTo>
                    <a:pt x="0" y="2171687"/>
                  </a:lnTo>
                  <a:lnTo>
                    <a:pt x="3819131" y="2171687"/>
                  </a:lnTo>
                  <a:lnTo>
                    <a:pt x="3819131" y="2045195"/>
                  </a:lnTo>
                  <a:close/>
                </a:path>
                <a:path w="3819525" h="2171700">
                  <a:moveTo>
                    <a:pt x="3819131" y="0"/>
                  </a:moveTo>
                  <a:lnTo>
                    <a:pt x="0" y="0"/>
                  </a:lnTo>
                  <a:lnTo>
                    <a:pt x="0" y="128003"/>
                  </a:lnTo>
                  <a:lnTo>
                    <a:pt x="3819131" y="128003"/>
                  </a:lnTo>
                  <a:lnTo>
                    <a:pt x="38191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07168" y="94488"/>
              <a:ext cx="1862327" cy="195071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4186173" y="1128521"/>
            <a:ext cx="5584825" cy="3287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105"/>
              </a:spcBef>
            </a:pPr>
            <a:r>
              <a:rPr sz="2000" spc="110" dirty="0">
                <a:latin typeface="Gill Sans MT"/>
                <a:cs typeface="Gill Sans MT"/>
              </a:rPr>
              <a:t>2392</a:t>
            </a:r>
            <a:r>
              <a:rPr sz="2000" spc="-70" dirty="0">
                <a:latin typeface="Gill Sans MT"/>
                <a:cs typeface="Gill Sans MT"/>
              </a:rPr>
              <a:t> </a:t>
            </a:r>
            <a:r>
              <a:rPr sz="2000" spc="-80" dirty="0">
                <a:latin typeface="Gill Sans MT"/>
                <a:cs typeface="Gill Sans MT"/>
              </a:rPr>
              <a:t>-</a:t>
            </a:r>
            <a:r>
              <a:rPr sz="2000" spc="-50" dirty="0">
                <a:latin typeface="Gill Sans MT"/>
                <a:cs typeface="Gill Sans MT"/>
              </a:rPr>
              <a:t> </a:t>
            </a:r>
            <a:r>
              <a:rPr sz="2000" spc="65" dirty="0">
                <a:latin typeface="Gill Sans MT"/>
                <a:cs typeface="Gill Sans MT"/>
              </a:rPr>
              <a:t>Restauration</a:t>
            </a:r>
            <a:r>
              <a:rPr sz="2000" spc="-90" dirty="0">
                <a:latin typeface="Gill Sans MT"/>
                <a:cs typeface="Gill Sans MT"/>
              </a:rPr>
              <a:t> </a:t>
            </a:r>
            <a:r>
              <a:rPr sz="2000" spc="75" dirty="0">
                <a:latin typeface="Gill Sans MT"/>
                <a:cs typeface="Gill Sans MT"/>
              </a:rPr>
              <a:t>de</a:t>
            </a:r>
            <a:r>
              <a:rPr sz="2000" spc="-45" dirty="0">
                <a:latin typeface="Gill Sans MT"/>
                <a:cs typeface="Gill Sans MT"/>
              </a:rPr>
              <a:t> </a:t>
            </a:r>
            <a:r>
              <a:rPr sz="2000" spc="55" dirty="0">
                <a:solidFill>
                  <a:srgbClr val="008BCD"/>
                </a:solidFill>
                <a:latin typeface="Gill Sans MT"/>
                <a:cs typeface="Gill Sans MT"/>
              </a:rPr>
              <a:t>charpente</a:t>
            </a:r>
            <a:r>
              <a:rPr sz="2000" spc="-114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85" dirty="0">
                <a:latin typeface="Gill Sans MT"/>
                <a:cs typeface="Gill Sans MT"/>
              </a:rPr>
              <a:t>du</a:t>
            </a:r>
            <a:r>
              <a:rPr sz="2000" spc="-50" dirty="0">
                <a:latin typeface="Gill Sans MT"/>
                <a:cs typeface="Gill Sans MT"/>
              </a:rPr>
              <a:t> </a:t>
            </a:r>
            <a:r>
              <a:rPr sz="2000" spc="45" dirty="0">
                <a:latin typeface="Gill Sans MT"/>
                <a:cs typeface="Gill Sans MT"/>
              </a:rPr>
              <a:t>patrimoine</a:t>
            </a:r>
            <a:endParaRPr sz="20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23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50">
              <a:latin typeface="Gill Sans MT"/>
              <a:cs typeface="Gill Sans MT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000" spc="110" dirty="0">
                <a:latin typeface="Gill Sans MT"/>
                <a:cs typeface="Gill Sans MT"/>
              </a:rPr>
              <a:t>2393</a:t>
            </a:r>
            <a:r>
              <a:rPr sz="2000" spc="-70" dirty="0">
                <a:latin typeface="Gill Sans MT"/>
                <a:cs typeface="Gill Sans MT"/>
              </a:rPr>
              <a:t> </a:t>
            </a:r>
            <a:r>
              <a:rPr sz="2000" spc="-80" dirty="0">
                <a:latin typeface="Gill Sans MT"/>
                <a:cs typeface="Gill Sans MT"/>
              </a:rPr>
              <a:t>-</a:t>
            </a:r>
            <a:r>
              <a:rPr sz="2000" spc="-50" dirty="0">
                <a:latin typeface="Gill Sans MT"/>
                <a:cs typeface="Gill Sans MT"/>
              </a:rPr>
              <a:t> </a:t>
            </a:r>
            <a:r>
              <a:rPr sz="2000" spc="65" dirty="0">
                <a:latin typeface="Gill Sans MT"/>
                <a:cs typeface="Gill Sans MT"/>
              </a:rPr>
              <a:t>Restauration</a:t>
            </a:r>
            <a:r>
              <a:rPr sz="2000" spc="-90" dirty="0">
                <a:latin typeface="Gill Sans MT"/>
                <a:cs typeface="Gill Sans MT"/>
              </a:rPr>
              <a:t> </a:t>
            </a:r>
            <a:r>
              <a:rPr sz="2000" spc="75" dirty="0">
                <a:latin typeface="Gill Sans MT"/>
                <a:cs typeface="Gill Sans MT"/>
              </a:rPr>
              <a:t>de</a:t>
            </a:r>
            <a:r>
              <a:rPr sz="2000" spc="-40" dirty="0">
                <a:latin typeface="Gill Sans MT"/>
                <a:cs typeface="Gill Sans MT"/>
              </a:rPr>
              <a:t> </a:t>
            </a:r>
            <a:r>
              <a:rPr sz="2000" spc="55" dirty="0">
                <a:solidFill>
                  <a:srgbClr val="008BCD"/>
                </a:solidFill>
                <a:latin typeface="Gill Sans MT"/>
                <a:cs typeface="Gill Sans MT"/>
              </a:rPr>
              <a:t>charpente</a:t>
            </a:r>
            <a:r>
              <a:rPr sz="2000" spc="-120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135" dirty="0">
                <a:latin typeface="Gill Sans MT"/>
                <a:cs typeface="Gill Sans MT"/>
              </a:rPr>
              <a:t>des</a:t>
            </a:r>
            <a:r>
              <a:rPr sz="2000" spc="-55" dirty="0">
                <a:latin typeface="Gill Sans MT"/>
                <a:cs typeface="Gill Sans MT"/>
              </a:rPr>
              <a:t> </a:t>
            </a:r>
            <a:r>
              <a:rPr sz="2000" spc="100" dirty="0">
                <a:latin typeface="Gill Sans MT"/>
                <a:cs typeface="Gill Sans MT"/>
              </a:rPr>
              <a:t>monuments </a:t>
            </a:r>
            <a:r>
              <a:rPr sz="2000" spc="55" dirty="0">
                <a:latin typeface="Gill Sans MT"/>
                <a:cs typeface="Gill Sans MT"/>
              </a:rPr>
              <a:t>historiques</a:t>
            </a:r>
            <a:endParaRPr sz="20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2000" spc="110" dirty="0">
                <a:latin typeface="Gill Sans MT"/>
                <a:cs typeface="Gill Sans MT"/>
              </a:rPr>
              <a:t>3193</a:t>
            </a:r>
            <a:r>
              <a:rPr sz="2000" spc="-80" dirty="0">
                <a:latin typeface="Gill Sans MT"/>
                <a:cs typeface="Gill Sans MT"/>
              </a:rPr>
              <a:t> -</a:t>
            </a:r>
            <a:r>
              <a:rPr sz="2000" spc="-60" dirty="0">
                <a:latin typeface="Gill Sans MT"/>
                <a:cs typeface="Gill Sans MT"/>
              </a:rPr>
              <a:t> </a:t>
            </a:r>
            <a:r>
              <a:rPr sz="2000" spc="-10" dirty="0">
                <a:solidFill>
                  <a:srgbClr val="008BCD"/>
                </a:solidFill>
                <a:latin typeface="Gill Sans MT"/>
                <a:cs typeface="Gill Sans MT"/>
              </a:rPr>
              <a:t>Couverture</a:t>
            </a:r>
            <a:r>
              <a:rPr sz="2000" spc="-130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85" dirty="0">
                <a:latin typeface="Gill Sans MT"/>
                <a:cs typeface="Gill Sans MT"/>
              </a:rPr>
              <a:t>du</a:t>
            </a:r>
            <a:r>
              <a:rPr sz="2000" spc="-60" dirty="0">
                <a:latin typeface="Gill Sans MT"/>
                <a:cs typeface="Gill Sans MT"/>
              </a:rPr>
              <a:t> </a:t>
            </a:r>
            <a:r>
              <a:rPr sz="2000" spc="50" dirty="0">
                <a:latin typeface="Gill Sans MT"/>
                <a:cs typeface="Gill Sans MT"/>
              </a:rPr>
              <a:t>patrimoine</a:t>
            </a:r>
            <a:endParaRPr sz="20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23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00">
              <a:latin typeface="Gill Sans MT"/>
              <a:cs typeface="Gill Sans MT"/>
            </a:endParaRPr>
          </a:p>
          <a:p>
            <a:pPr marL="14604">
              <a:lnSpc>
                <a:spcPct val="100000"/>
              </a:lnSpc>
            </a:pPr>
            <a:r>
              <a:rPr sz="2000" spc="110" dirty="0">
                <a:latin typeface="Gill Sans MT"/>
                <a:cs typeface="Gill Sans MT"/>
              </a:rPr>
              <a:t>3194</a:t>
            </a:r>
            <a:r>
              <a:rPr sz="2000" spc="-80" dirty="0">
                <a:latin typeface="Gill Sans MT"/>
                <a:cs typeface="Gill Sans MT"/>
              </a:rPr>
              <a:t> -</a:t>
            </a:r>
            <a:r>
              <a:rPr sz="2000" spc="-60" dirty="0">
                <a:latin typeface="Gill Sans MT"/>
                <a:cs typeface="Gill Sans MT"/>
              </a:rPr>
              <a:t> </a:t>
            </a:r>
            <a:r>
              <a:rPr sz="2000" spc="-10" dirty="0">
                <a:solidFill>
                  <a:srgbClr val="008BCD"/>
                </a:solidFill>
                <a:latin typeface="Gill Sans MT"/>
                <a:cs typeface="Gill Sans MT"/>
              </a:rPr>
              <a:t>Couverture</a:t>
            </a:r>
            <a:r>
              <a:rPr sz="2000" spc="-125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135" dirty="0">
                <a:latin typeface="Gill Sans MT"/>
                <a:cs typeface="Gill Sans MT"/>
              </a:rPr>
              <a:t>des</a:t>
            </a:r>
            <a:r>
              <a:rPr sz="2000" spc="-70" dirty="0">
                <a:latin typeface="Gill Sans MT"/>
                <a:cs typeface="Gill Sans MT"/>
              </a:rPr>
              <a:t> </a:t>
            </a:r>
            <a:r>
              <a:rPr sz="2000" spc="110" dirty="0">
                <a:latin typeface="Gill Sans MT"/>
                <a:cs typeface="Gill Sans MT"/>
              </a:rPr>
              <a:t>monuments</a:t>
            </a:r>
            <a:r>
              <a:rPr sz="2000" spc="-75" dirty="0">
                <a:latin typeface="Gill Sans MT"/>
                <a:cs typeface="Gill Sans MT"/>
              </a:rPr>
              <a:t> </a:t>
            </a:r>
            <a:r>
              <a:rPr sz="2000" spc="50" dirty="0">
                <a:latin typeface="Gill Sans MT"/>
                <a:cs typeface="Gill Sans MT"/>
              </a:rPr>
              <a:t>historiques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97477" y="5431637"/>
            <a:ext cx="48520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10" dirty="0">
                <a:latin typeface="Gill Sans MT"/>
                <a:cs typeface="Gill Sans MT"/>
              </a:rPr>
              <a:t>4344</a:t>
            </a:r>
            <a:r>
              <a:rPr sz="2000" spc="-75" dirty="0">
                <a:latin typeface="Gill Sans MT"/>
                <a:cs typeface="Gill Sans MT"/>
              </a:rPr>
              <a:t> </a:t>
            </a:r>
            <a:r>
              <a:rPr sz="2000" spc="-80" dirty="0">
                <a:latin typeface="Gill Sans MT"/>
                <a:cs typeface="Gill Sans MT"/>
              </a:rPr>
              <a:t>-</a:t>
            </a:r>
            <a:r>
              <a:rPr sz="2000" spc="-55" dirty="0">
                <a:latin typeface="Gill Sans MT"/>
                <a:cs typeface="Gill Sans MT"/>
              </a:rPr>
              <a:t> </a:t>
            </a:r>
            <a:r>
              <a:rPr sz="2000" spc="95" dirty="0">
                <a:solidFill>
                  <a:srgbClr val="008BCD"/>
                </a:solidFill>
                <a:latin typeface="Gill Sans MT"/>
                <a:cs typeface="Gill Sans MT"/>
              </a:rPr>
              <a:t>Parquetage</a:t>
            </a:r>
            <a:r>
              <a:rPr sz="2000" spc="-114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55" dirty="0">
                <a:latin typeface="Gill Sans MT"/>
                <a:cs typeface="Gill Sans MT"/>
              </a:rPr>
              <a:t>technicité</a:t>
            </a:r>
            <a:r>
              <a:rPr sz="2000" spc="-80" dirty="0">
                <a:latin typeface="Gill Sans MT"/>
                <a:cs typeface="Gill Sans MT"/>
              </a:rPr>
              <a:t> </a:t>
            </a:r>
            <a:r>
              <a:rPr sz="2000" spc="40" dirty="0">
                <a:latin typeface="Gill Sans MT"/>
                <a:cs typeface="Gill Sans MT"/>
              </a:rPr>
              <a:t>exceptionnelle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0754" rIns="0" bIns="0" rtlCol="0">
            <a:spAutoFit/>
          </a:bodyPr>
          <a:lstStyle/>
          <a:p>
            <a:pPr marL="914400">
              <a:lnSpc>
                <a:spcPct val="100000"/>
              </a:lnSpc>
              <a:spcBef>
                <a:spcPts val="105"/>
              </a:spcBef>
            </a:pPr>
            <a:r>
              <a:rPr spc="80" dirty="0"/>
              <a:t>Qualifications</a:t>
            </a:r>
            <a:r>
              <a:rPr spc="-190" dirty="0"/>
              <a:t> </a:t>
            </a:r>
            <a:r>
              <a:rPr spc="-10" dirty="0"/>
              <a:t>Qualibat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3505200"/>
            <a:chOff x="0" y="0"/>
            <a:chExt cx="12192000" cy="35052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1031875"/>
            </a:xfrm>
            <a:custGeom>
              <a:avLst/>
              <a:gdLst/>
              <a:ahLst/>
              <a:cxnLst/>
              <a:rect l="l" t="t" r="r" b="b"/>
              <a:pathLst>
                <a:path w="12192000" h="1031875">
                  <a:moveTo>
                    <a:pt x="12192000" y="0"/>
                  </a:moveTo>
                  <a:lnTo>
                    <a:pt x="0" y="0"/>
                  </a:lnTo>
                  <a:lnTo>
                    <a:pt x="0" y="1031748"/>
                  </a:lnTo>
                  <a:lnTo>
                    <a:pt x="12192000" y="103174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28700"/>
              <a:ext cx="3806951" cy="24765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2759964"/>
            <a:ext cx="3789045" cy="2281555"/>
            <a:chOff x="0" y="2759964"/>
            <a:chExt cx="3789045" cy="2281555"/>
          </a:xfrm>
        </p:grpSpPr>
        <p:sp>
          <p:nvSpPr>
            <p:cNvPr id="6" name="object 6"/>
            <p:cNvSpPr/>
            <p:nvPr/>
          </p:nvSpPr>
          <p:spPr>
            <a:xfrm>
              <a:off x="0" y="4866132"/>
              <a:ext cx="3789045" cy="175260"/>
            </a:xfrm>
            <a:custGeom>
              <a:avLst/>
              <a:gdLst/>
              <a:ahLst/>
              <a:cxnLst/>
              <a:rect l="l" t="t" r="r" b="b"/>
              <a:pathLst>
                <a:path w="3789045" h="175260">
                  <a:moveTo>
                    <a:pt x="3788664" y="0"/>
                  </a:moveTo>
                  <a:lnTo>
                    <a:pt x="0" y="0"/>
                  </a:lnTo>
                  <a:lnTo>
                    <a:pt x="0" y="175260"/>
                  </a:lnTo>
                  <a:lnTo>
                    <a:pt x="3788664" y="175260"/>
                  </a:lnTo>
                  <a:lnTo>
                    <a:pt x="37886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759964"/>
              <a:ext cx="3788663" cy="210616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04488" y="908302"/>
            <a:ext cx="45720" cy="594969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7620" y="2727960"/>
            <a:ext cx="3804285" cy="102235"/>
          </a:xfrm>
          <a:custGeom>
            <a:avLst/>
            <a:gdLst/>
            <a:ahLst/>
            <a:cxnLst/>
            <a:rect l="l" t="t" r="r" b="b"/>
            <a:pathLst>
              <a:path w="3804285" h="102235">
                <a:moveTo>
                  <a:pt x="3803904" y="0"/>
                </a:moveTo>
                <a:lnTo>
                  <a:pt x="0" y="0"/>
                </a:lnTo>
                <a:lnTo>
                  <a:pt x="0" y="102108"/>
                </a:lnTo>
                <a:lnTo>
                  <a:pt x="3803904" y="102108"/>
                </a:lnTo>
                <a:lnTo>
                  <a:pt x="38039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17810" y="2220658"/>
            <a:ext cx="216026" cy="21450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17810" y="3796474"/>
            <a:ext cx="216026" cy="21450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42194" y="5843206"/>
            <a:ext cx="217550" cy="21450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5015482"/>
            <a:ext cx="3788663" cy="184251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145407" y="3714750"/>
            <a:ext cx="25876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10" dirty="0">
                <a:latin typeface="Gill Sans MT"/>
                <a:cs typeface="Gill Sans MT"/>
              </a:rPr>
              <a:t>4493</a:t>
            </a:r>
            <a:r>
              <a:rPr sz="2000" spc="-60" dirty="0">
                <a:latin typeface="Gill Sans MT"/>
                <a:cs typeface="Gill Sans MT"/>
              </a:rPr>
              <a:t> </a:t>
            </a:r>
            <a:r>
              <a:rPr sz="2000" spc="-80" dirty="0">
                <a:latin typeface="Gill Sans MT"/>
                <a:cs typeface="Gill Sans MT"/>
              </a:rPr>
              <a:t>-</a:t>
            </a:r>
            <a:r>
              <a:rPr sz="2000" spc="-40" dirty="0"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08BCD"/>
                </a:solidFill>
                <a:latin typeface="Gill Sans MT"/>
                <a:cs typeface="Gill Sans MT"/>
              </a:rPr>
              <a:t>Ferronnerie</a:t>
            </a:r>
            <a:r>
              <a:rPr sz="2000" spc="-105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-20" dirty="0">
                <a:latin typeface="Gill Sans MT"/>
                <a:cs typeface="Gill Sans MT"/>
              </a:rPr>
              <a:t>d’art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45407" y="5753811"/>
            <a:ext cx="47028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10" dirty="0">
                <a:latin typeface="Gill Sans MT"/>
                <a:cs typeface="Gill Sans MT"/>
              </a:rPr>
              <a:t>6143</a:t>
            </a:r>
            <a:r>
              <a:rPr sz="2000" spc="-75" dirty="0">
                <a:latin typeface="Gill Sans MT"/>
                <a:cs typeface="Gill Sans MT"/>
              </a:rPr>
              <a:t> </a:t>
            </a:r>
            <a:r>
              <a:rPr sz="2000" spc="-80" dirty="0">
                <a:latin typeface="Gill Sans MT"/>
                <a:cs typeface="Gill Sans MT"/>
              </a:rPr>
              <a:t>-</a:t>
            </a:r>
            <a:r>
              <a:rPr sz="2000" spc="-55" dirty="0">
                <a:latin typeface="Gill Sans MT"/>
                <a:cs typeface="Gill Sans MT"/>
              </a:rPr>
              <a:t> </a:t>
            </a:r>
            <a:r>
              <a:rPr sz="2000" spc="-60" dirty="0">
                <a:solidFill>
                  <a:srgbClr val="008BCD"/>
                </a:solidFill>
                <a:latin typeface="Gill Sans MT"/>
                <a:cs typeface="Gill Sans MT"/>
              </a:rPr>
              <a:t>Dorure</a:t>
            </a:r>
            <a:r>
              <a:rPr sz="2000" spc="-114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135" dirty="0">
                <a:latin typeface="Gill Sans MT"/>
                <a:cs typeface="Gill Sans MT"/>
              </a:rPr>
              <a:t>des</a:t>
            </a:r>
            <a:r>
              <a:rPr sz="2000" spc="-65" dirty="0">
                <a:latin typeface="Gill Sans MT"/>
                <a:cs typeface="Gill Sans MT"/>
              </a:rPr>
              <a:t> </a:t>
            </a:r>
            <a:r>
              <a:rPr sz="2000" spc="110" dirty="0">
                <a:latin typeface="Gill Sans MT"/>
                <a:cs typeface="Gill Sans MT"/>
              </a:rPr>
              <a:t>monuments</a:t>
            </a:r>
            <a:r>
              <a:rPr sz="2000" spc="-85" dirty="0">
                <a:latin typeface="Gill Sans MT"/>
                <a:cs typeface="Gill Sans MT"/>
              </a:rPr>
              <a:t> </a:t>
            </a:r>
            <a:r>
              <a:rPr sz="2000" spc="55" dirty="0">
                <a:latin typeface="Gill Sans MT"/>
                <a:cs typeface="Gill Sans MT"/>
              </a:rPr>
              <a:t>historiques</a:t>
            </a:r>
            <a:endParaRPr sz="2000">
              <a:latin typeface="Gill Sans MT"/>
              <a:cs typeface="Gill Sans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59568" y="230124"/>
            <a:ext cx="1746503" cy="1830324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0754" rIns="0" bIns="0" rtlCol="0">
            <a:spAutoFit/>
          </a:bodyPr>
          <a:lstStyle/>
          <a:p>
            <a:pPr marL="914400">
              <a:lnSpc>
                <a:spcPct val="100000"/>
              </a:lnSpc>
              <a:spcBef>
                <a:spcPts val="105"/>
              </a:spcBef>
            </a:pPr>
            <a:r>
              <a:rPr spc="80" dirty="0"/>
              <a:t>Qualifications</a:t>
            </a:r>
            <a:r>
              <a:rPr spc="-190" dirty="0"/>
              <a:t> </a:t>
            </a:r>
            <a:r>
              <a:rPr spc="-10" dirty="0"/>
              <a:t>Qualibat</a:t>
            </a: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17810" y="1383982"/>
            <a:ext cx="216026" cy="21450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4098163" y="1363218"/>
            <a:ext cx="7291070" cy="11169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10" dirty="0">
                <a:latin typeface="Gill Sans MT"/>
                <a:cs typeface="Gill Sans MT"/>
              </a:rPr>
              <a:t>4392</a:t>
            </a:r>
            <a:r>
              <a:rPr sz="2000" spc="-75" dirty="0">
                <a:latin typeface="Gill Sans MT"/>
                <a:cs typeface="Gill Sans MT"/>
              </a:rPr>
              <a:t> </a:t>
            </a:r>
            <a:r>
              <a:rPr sz="2000" spc="-80" dirty="0">
                <a:latin typeface="Gill Sans MT"/>
                <a:cs typeface="Gill Sans MT"/>
              </a:rPr>
              <a:t>-</a:t>
            </a:r>
            <a:r>
              <a:rPr sz="2000" spc="-50" dirty="0">
                <a:latin typeface="Gill Sans MT"/>
                <a:cs typeface="Gill Sans MT"/>
              </a:rPr>
              <a:t> </a:t>
            </a:r>
            <a:r>
              <a:rPr sz="2000" spc="65" dirty="0">
                <a:latin typeface="Gill Sans MT"/>
                <a:cs typeface="Gill Sans MT"/>
              </a:rPr>
              <a:t>Restauration</a:t>
            </a:r>
            <a:r>
              <a:rPr sz="2000" spc="-90" dirty="0">
                <a:latin typeface="Gill Sans MT"/>
                <a:cs typeface="Gill Sans MT"/>
              </a:rPr>
              <a:t> </a:t>
            </a:r>
            <a:r>
              <a:rPr sz="2000" spc="135" dirty="0">
                <a:latin typeface="Gill Sans MT"/>
                <a:cs typeface="Gill Sans MT"/>
              </a:rPr>
              <a:t>des</a:t>
            </a:r>
            <a:r>
              <a:rPr sz="2000" spc="-55" dirty="0">
                <a:latin typeface="Gill Sans MT"/>
                <a:cs typeface="Gill Sans MT"/>
              </a:rPr>
              <a:t> </a:t>
            </a:r>
            <a:r>
              <a:rPr sz="2000" spc="75" dirty="0">
                <a:solidFill>
                  <a:srgbClr val="008BCD"/>
                </a:solidFill>
                <a:latin typeface="Gill Sans MT"/>
                <a:cs typeface="Gill Sans MT"/>
              </a:rPr>
              <a:t>menuiseries</a:t>
            </a:r>
            <a:r>
              <a:rPr sz="2000" spc="-110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85" dirty="0">
                <a:latin typeface="Gill Sans MT"/>
                <a:cs typeface="Gill Sans MT"/>
              </a:rPr>
              <a:t>du</a:t>
            </a:r>
            <a:r>
              <a:rPr sz="2000" spc="-55" dirty="0">
                <a:latin typeface="Gill Sans MT"/>
                <a:cs typeface="Gill Sans MT"/>
              </a:rPr>
              <a:t> </a:t>
            </a:r>
            <a:r>
              <a:rPr sz="2000" spc="45" dirty="0">
                <a:latin typeface="Gill Sans MT"/>
                <a:cs typeface="Gill Sans MT"/>
              </a:rPr>
              <a:t>patrimoine</a:t>
            </a:r>
            <a:endParaRPr sz="20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250">
              <a:latin typeface="Gill Sans MT"/>
              <a:cs typeface="Gill Sans MT"/>
            </a:endParaRPr>
          </a:p>
          <a:p>
            <a:pPr marL="59690">
              <a:lnSpc>
                <a:spcPct val="100000"/>
              </a:lnSpc>
            </a:pPr>
            <a:r>
              <a:rPr sz="2000" spc="110" dirty="0">
                <a:latin typeface="Gill Sans MT"/>
                <a:cs typeface="Gill Sans MT"/>
              </a:rPr>
              <a:t>4393</a:t>
            </a:r>
            <a:r>
              <a:rPr sz="2000" spc="-75" dirty="0">
                <a:latin typeface="Gill Sans MT"/>
                <a:cs typeface="Gill Sans MT"/>
              </a:rPr>
              <a:t> </a:t>
            </a:r>
            <a:r>
              <a:rPr sz="2000" spc="-80" dirty="0">
                <a:latin typeface="Gill Sans MT"/>
                <a:cs typeface="Gill Sans MT"/>
              </a:rPr>
              <a:t>-</a:t>
            </a:r>
            <a:r>
              <a:rPr sz="2000" spc="-50" dirty="0">
                <a:latin typeface="Gill Sans MT"/>
                <a:cs typeface="Gill Sans MT"/>
              </a:rPr>
              <a:t> </a:t>
            </a:r>
            <a:r>
              <a:rPr sz="2000" spc="65" dirty="0">
                <a:latin typeface="Gill Sans MT"/>
                <a:cs typeface="Gill Sans MT"/>
              </a:rPr>
              <a:t>Restauration</a:t>
            </a:r>
            <a:r>
              <a:rPr sz="2000" spc="-95" dirty="0">
                <a:latin typeface="Gill Sans MT"/>
                <a:cs typeface="Gill Sans MT"/>
              </a:rPr>
              <a:t> </a:t>
            </a:r>
            <a:r>
              <a:rPr sz="2000" spc="135" dirty="0">
                <a:latin typeface="Gill Sans MT"/>
                <a:cs typeface="Gill Sans MT"/>
              </a:rPr>
              <a:t>des</a:t>
            </a:r>
            <a:r>
              <a:rPr sz="2000" spc="-55" dirty="0">
                <a:latin typeface="Gill Sans MT"/>
                <a:cs typeface="Gill Sans MT"/>
              </a:rPr>
              <a:t> </a:t>
            </a:r>
            <a:r>
              <a:rPr sz="2000" spc="75" dirty="0">
                <a:solidFill>
                  <a:srgbClr val="008BCD"/>
                </a:solidFill>
                <a:latin typeface="Gill Sans MT"/>
                <a:cs typeface="Gill Sans MT"/>
              </a:rPr>
              <a:t>menuiseries</a:t>
            </a:r>
            <a:r>
              <a:rPr sz="2000" spc="-105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135" dirty="0">
                <a:latin typeface="Gill Sans MT"/>
                <a:cs typeface="Gill Sans MT"/>
              </a:rPr>
              <a:t>des</a:t>
            </a:r>
            <a:r>
              <a:rPr sz="2000" spc="-65" dirty="0">
                <a:latin typeface="Gill Sans MT"/>
                <a:cs typeface="Gill Sans MT"/>
              </a:rPr>
              <a:t> </a:t>
            </a:r>
            <a:r>
              <a:rPr sz="2000" spc="110" dirty="0">
                <a:latin typeface="Gill Sans MT"/>
                <a:cs typeface="Gill Sans MT"/>
              </a:rPr>
              <a:t>monuments</a:t>
            </a:r>
            <a:r>
              <a:rPr sz="2000" spc="-85" dirty="0">
                <a:latin typeface="Gill Sans MT"/>
                <a:cs typeface="Gill Sans MT"/>
              </a:rPr>
              <a:t> </a:t>
            </a:r>
            <a:r>
              <a:rPr sz="2000" spc="55" dirty="0">
                <a:latin typeface="Gill Sans MT"/>
                <a:cs typeface="Gill Sans MT"/>
              </a:rPr>
              <a:t>historiques</a:t>
            </a:r>
            <a:endParaRPr sz="20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21252" y="0"/>
            <a:ext cx="4404360" cy="3404870"/>
            <a:chOff x="3921252" y="0"/>
            <a:chExt cx="4404360" cy="3404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21252" y="0"/>
              <a:ext cx="4381500" cy="340461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48684" y="0"/>
              <a:ext cx="4377055" cy="3324225"/>
            </a:xfrm>
            <a:custGeom>
              <a:avLst/>
              <a:gdLst/>
              <a:ahLst/>
              <a:cxnLst/>
              <a:rect l="l" t="t" r="r" b="b"/>
              <a:pathLst>
                <a:path w="4377055" h="3324225">
                  <a:moveTo>
                    <a:pt x="0" y="3323843"/>
                  </a:moveTo>
                  <a:lnTo>
                    <a:pt x="4376927" y="3323843"/>
                  </a:lnTo>
                  <a:lnTo>
                    <a:pt x="4376927" y="0"/>
                  </a:lnTo>
                  <a:lnTo>
                    <a:pt x="0" y="0"/>
                  </a:lnTo>
                  <a:lnTo>
                    <a:pt x="0" y="3323843"/>
                  </a:lnTo>
                  <a:close/>
                </a:path>
              </a:pathLst>
            </a:custGeom>
            <a:solidFill>
              <a:srgbClr val="484F5C">
                <a:alpha val="54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836414" y="458800"/>
            <a:ext cx="3227070" cy="1525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CFA403"/>
                </a:solidFill>
                <a:latin typeface="Segoe UI Light"/>
                <a:cs typeface="Segoe UI Light"/>
              </a:rPr>
              <a:t>Etudes</a:t>
            </a:r>
            <a:r>
              <a:rPr sz="3000" b="0" spc="-35" dirty="0">
                <a:solidFill>
                  <a:srgbClr val="CFA403"/>
                </a:solidFill>
                <a:latin typeface="Segoe UI Light"/>
                <a:cs typeface="Segoe UI Light"/>
              </a:rPr>
              <a:t> </a:t>
            </a:r>
            <a:r>
              <a:rPr sz="3000" b="0" dirty="0">
                <a:solidFill>
                  <a:srgbClr val="CFA403"/>
                </a:solidFill>
                <a:latin typeface="Segoe UI Light"/>
                <a:cs typeface="Segoe UI Light"/>
              </a:rPr>
              <a:t>et</a:t>
            </a:r>
            <a:r>
              <a:rPr sz="3000" b="0" spc="-10" dirty="0">
                <a:solidFill>
                  <a:srgbClr val="CFA403"/>
                </a:solidFill>
                <a:latin typeface="Segoe UI Light"/>
                <a:cs typeface="Segoe UI Light"/>
              </a:rPr>
              <a:t> diagnostic</a:t>
            </a:r>
            <a:endParaRPr sz="3000">
              <a:latin typeface="Segoe UI Light"/>
              <a:cs typeface="Segoe UI Light"/>
            </a:endParaRPr>
          </a:p>
          <a:p>
            <a:pPr marL="330835" marR="322580" algn="ctr">
              <a:lnSpc>
                <a:spcPct val="100000"/>
              </a:lnSpc>
              <a:spcBef>
                <a:spcPts val="45"/>
              </a:spcBef>
            </a:pP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Bureaux</a:t>
            </a:r>
            <a:r>
              <a:rPr sz="1700" b="0" spc="-4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d’étude</a:t>
            </a:r>
            <a:r>
              <a:rPr sz="1700" b="0" spc="-3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- </a:t>
            </a: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Ingénierie Laboratoires</a:t>
            </a:r>
            <a:endParaRPr sz="1700">
              <a:latin typeface="Segoe UI Light"/>
              <a:cs typeface="Segoe UI Light"/>
            </a:endParaRPr>
          </a:p>
          <a:p>
            <a:pPr marL="687705" marR="676275" algn="ctr">
              <a:lnSpc>
                <a:spcPct val="100000"/>
              </a:lnSpc>
            </a:pP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Dendro-Archéologie Monitoring</a:t>
            </a:r>
            <a:endParaRPr sz="1700">
              <a:latin typeface="Segoe UI Light"/>
              <a:cs typeface="Segoe U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427719" y="0"/>
            <a:ext cx="3764279" cy="3412490"/>
            <a:chOff x="8427719" y="0"/>
            <a:chExt cx="3764279" cy="341249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27719" y="0"/>
              <a:ext cx="3764279" cy="341223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427719" y="0"/>
              <a:ext cx="3764279" cy="3324225"/>
            </a:xfrm>
            <a:custGeom>
              <a:avLst/>
              <a:gdLst/>
              <a:ahLst/>
              <a:cxnLst/>
              <a:rect l="l" t="t" r="r" b="b"/>
              <a:pathLst>
                <a:path w="3764279" h="3324225">
                  <a:moveTo>
                    <a:pt x="0" y="3323843"/>
                  </a:moveTo>
                  <a:lnTo>
                    <a:pt x="3764279" y="3323843"/>
                  </a:lnTo>
                  <a:lnTo>
                    <a:pt x="3764279" y="0"/>
                  </a:lnTo>
                  <a:lnTo>
                    <a:pt x="0" y="0"/>
                  </a:lnTo>
                  <a:lnTo>
                    <a:pt x="0" y="3323843"/>
                  </a:lnTo>
                  <a:close/>
                </a:path>
              </a:pathLst>
            </a:custGeom>
            <a:solidFill>
              <a:srgbClr val="484F5C">
                <a:alpha val="54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169145" y="491109"/>
            <a:ext cx="2340610" cy="172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marR="5080" indent="-9652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CFA403"/>
                </a:solidFill>
                <a:latin typeface="Segoe UI Light"/>
                <a:cs typeface="Segoe UI Light"/>
              </a:rPr>
              <a:t>Sécurisation</a:t>
            </a:r>
            <a:r>
              <a:rPr sz="3000" b="0" spc="-35" dirty="0">
                <a:solidFill>
                  <a:srgbClr val="CFA403"/>
                </a:solidFill>
                <a:latin typeface="Segoe UI Light"/>
                <a:cs typeface="Segoe UI Light"/>
              </a:rPr>
              <a:t> </a:t>
            </a:r>
            <a:r>
              <a:rPr sz="3000" b="0" spc="-25" dirty="0">
                <a:solidFill>
                  <a:srgbClr val="CFA403"/>
                </a:solidFill>
                <a:latin typeface="Segoe UI Light"/>
                <a:cs typeface="Segoe UI Light"/>
              </a:rPr>
              <a:t>et </a:t>
            </a:r>
            <a:r>
              <a:rPr sz="3000" b="0" spc="-10" dirty="0">
                <a:solidFill>
                  <a:srgbClr val="CFA403"/>
                </a:solidFill>
                <a:latin typeface="Segoe UI Light"/>
                <a:cs typeface="Segoe UI Light"/>
              </a:rPr>
              <a:t>consolidation</a:t>
            </a:r>
            <a:endParaRPr sz="3000">
              <a:latin typeface="Segoe UI Light"/>
              <a:cs typeface="Segoe UI Light"/>
            </a:endParaRPr>
          </a:p>
          <a:p>
            <a:pPr marL="80645" marR="73660" indent="86360" algn="just">
              <a:lnSpc>
                <a:spcPct val="100000"/>
              </a:lnSpc>
              <a:spcBef>
                <a:spcPts val="40"/>
              </a:spcBef>
            </a:pP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Consolidation</a:t>
            </a:r>
            <a:r>
              <a:rPr sz="1700" b="0" spc="-4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des</a:t>
            </a:r>
            <a:r>
              <a:rPr sz="1700" b="0" spc="-4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spc="-20" dirty="0">
                <a:solidFill>
                  <a:srgbClr val="FFFFFF"/>
                </a:solidFill>
                <a:latin typeface="Segoe UI Light"/>
                <a:cs typeface="Segoe UI Light"/>
              </a:rPr>
              <a:t>sols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Dessalement</a:t>
            </a:r>
            <a:r>
              <a:rPr sz="1700" b="0" spc="-3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des</a:t>
            </a:r>
            <a:r>
              <a:rPr sz="1700" b="0" spc="-3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spc="-20" dirty="0">
                <a:solidFill>
                  <a:srgbClr val="FFFFFF"/>
                </a:solidFill>
                <a:latin typeface="Segoe UI Light"/>
                <a:cs typeface="Segoe UI Light"/>
              </a:rPr>
              <a:t>murs Traitement</a:t>
            </a:r>
            <a:r>
              <a:rPr sz="1700" b="0" spc="-4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de</a:t>
            </a:r>
            <a:r>
              <a:rPr sz="1700" b="0" spc="-1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l’humidité</a:t>
            </a:r>
            <a:endParaRPr sz="1700">
              <a:latin typeface="Segoe UI Light"/>
              <a:cs typeface="Segoe UI Ligh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302508" y="3357370"/>
            <a:ext cx="8890000" cy="3500754"/>
            <a:chOff x="3302508" y="3357370"/>
            <a:chExt cx="8890000" cy="3500754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31464" y="3363466"/>
              <a:ext cx="4584192" cy="349453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302508" y="3357370"/>
              <a:ext cx="4613275" cy="3500754"/>
            </a:xfrm>
            <a:custGeom>
              <a:avLst/>
              <a:gdLst/>
              <a:ahLst/>
              <a:cxnLst/>
              <a:rect l="l" t="t" r="r" b="b"/>
              <a:pathLst>
                <a:path w="4613275" h="3500754">
                  <a:moveTo>
                    <a:pt x="4613147" y="0"/>
                  </a:moveTo>
                  <a:lnTo>
                    <a:pt x="0" y="0"/>
                  </a:lnTo>
                  <a:lnTo>
                    <a:pt x="0" y="3500627"/>
                  </a:lnTo>
                  <a:lnTo>
                    <a:pt x="4613147" y="3500627"/>
                  </a:lnTo>
                  <a:lnTo>
                    <a:pt x="4613147" y="0"/>
                  </a:lnTo>
                  <a:close/>
                </a:path>
              </a:pathLst>
            </a:custGeom>
            <a:solidFill>
              <a:srgbClr val="484F5C">
                <a:alpha val="54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97952" y="3372610"/>
              <a:ext cx="4194048" cy="348538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008620" y="3483863"/>
              <a:ext cx="4183379" cy="3374390"/>
            </a:xfrm>
            <a:custGeom>
              <a:avLst/>
              <a:gdLst/>
              <a:ahLst/>
              <a:cxnLst/>
              <a:rect l="l" t="t" r="r" b="b"/>
              <a:pathLst>
                <a:path w="4183379" h="3374390">
                  <a:moveTo>
                    <a:pt x="0" y="3374135"/>
                  </a:moveTo>
                  <a:lnTo>
                    <a:pt x="4183379" y="3374135"/>
                  </a:lnTo>
                  <a:lnTo>
                    <a:pt x="4183379" y="0"/>
                  </a:lnTo>
                  <a:lnTo>
                    <a:pt x="0" y="0"/>
                  </a:lnTo>
                  <a:lnTo>
                    <a:pt x="0" y="3374135"/>
                  </a:lnTo>
                  <a:close/>
                </a:path>
              </a:pathLst>
            </a:custGeom>
            <a:solidFill>
              <a:srgbClr val="484F5C">
                <a:alpha val="54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074279" y="3759470"/>
            <a:ext cx="4049395" cy="1812925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75"/>
              </a:spcBef>
            </a:pPr>
            <a:r>
              <a:rPr sz="3000" b="0" dirty="0">
                <a:solidFill>
                  <a:srgbClr val="CFA403"/>
                </a:solidFill>
                <a:latin typeface="Segoe UI Light"/>
                <a:cs typeface="Segoe UI Light"/>
              </a:rPr>
              <a:t>Echafaudage</a:t>
            </a:r>
            <a:r>
              <a:rPr sz="3000" b="0" spc="-35" dirty="0">
                <a:solidFill>
                  <a:srgbClr val="CFA403"/>
                </a:solidFill>
                <a:latin typeface="Segoe UI Light"/>
                <a:cs typeface="Segoe UI Light"/>
              </a:rPr>
              <a:t> </a:t>
            </a:r>
            <a:r>
              <a:rPr sz="3000" b="0" dirty="0">
                <a:solidFill>
                  <a:srgbClr val="CFA403"/>
                </a:solidFill>
                <a:latin typeface="Segoe UI Light"/>
                <a:cs typeface="Segoe UI Light"/>
              </a:rPr>
              <a:t>et</a:t>
            </a:r>
            <a:r>
              <a:rPr sz="3000" b="0" spc="5" dirty="0">
                <a:solidFill>
                  <a:srgbClr val="CFA403"/>
                </a:solidFill>
                <a:latin typeface="Segoe UI Light"/>
                <a:cs typeface="Segoe UI Light"/>
              </a:rPr>
              <a:t> </a:t>
            </a:r>
            <a:r>
              <a:rPr sz="3000" b="0" spc="-10" dirty="0">
                <a:solidFill>
                  <a:srgbClr val="CFA403"/>
                </a:solidFill>
                <a:latin typeface="Segoe UI Light"/>
                <a:cs typeface="Segoe UI Light"/>
              </a:rPr>
              <a:t>affichage</a:t>
            </a:r>
            <a:endParaRPr sz="3000">
              <a:latin typeface="Segoe UI Light"/>
              <a:cs typeface="Segoe UI Light"/>
            </a:endParaRPr>
          </a:p>
          <a:p>
            <a:pPr marL="1167765" marR="1153795" indent="-2540" algn="ctr">
              <a:lnSpc>
                <a:spcPct val="99800"/>
              </a:lnSpc>
              <a:spcBef>
                <a:spcPts val="850"/>
              </a:spcBef>
            </a:pP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Echafaudages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Levage</a:t>
            </a:r>
            <a:r>
              <a:rPr sz="1700" b="0" spc="-3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motorisé </a:t>
            </a:r>
            <a:r>
              <a:rPr sz="1700" b="0" spc="-25" dirty="0">
                <a:solidFill>
                  <a:srgbClr val="FFFFFF"/>
                </a:solidFill>
                <a:latin typeface="Segoe UI Light"/>
                <a:cs typeface="Segoe UI Light"/>
              </a:rPr>
              <a:t>Travaux</a:t>
            </a:r>
            <a:r>
              <a:rPr sz="1700" b="0" spc="-4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en</a:t>
            </a: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 hauteur Scénographie</a:t>
            </a:r>
            <a:endParaRPr sz="1700">
              <a:latin typeface="Segoe UI Light"/>
              <a:cs typeface="Segoe UI Ligh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-28575" y="-28575"/>
            <a:ext cx="12220575" cy="6886575"/>
            <a:chOff x="-28575" y="-28575"/>
            <a:chExt cx="12220575" cy="6886575"/>
          </a:xfrm>
        </p:grpSpPr>
        <p:sp>
          <p:nvSpPr>
            <p:cNvPr id="17" name="object 17"/>
            <p:cNvSpPr/>
            <p:nvPr/>
          </p:nvSpPr>
          <p:spPr>
            <a:xfrm>
              <a:off x="3921252" y="3323844"/>
              <a:ext cx="8270875" cy="160020"/>
            </a:xfrm>
            <a:custGeom>
              <a:avLst/>
              <a:gdLst/>
              <a:ahLst/>
              <a:cxnLst/>
              <a:rect l="l" t="t" r="r" b="b"/>
              <a:pathLst>
                <a:path w="8270875" h="160020">
                  <a:moveTo>
                    <a:pt x="0" y="160020"/>
                  </a:moveTo>
                  <a:lnTo>
                    <a:pt x="8270748" y="160020"/>
                  </a:lnTo>
                  <a:lnTo>
                    <a:pt x="8270748" y="0"/>
                  </a:lnTo>
                  <a:lnTo>
                    <a:pt x="0" y="0"/>
                  </a:lnTo>
                  <a:lnTo>
                    <a:pt x="0" y="1600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0"/>
              <a:ext cx="4712335" cy="6858000"/>
            </a:xfrm>
            <a:custGeom>
              <a:avLst/>
              <a:gdLst/>
              <a:ahLst/>
              <a:cxnLst/>
              <a:rect l="l" t="t" r="r" b="b"/>
              <a:pathLst>
                <a:path w="4712335" h="6858000">
                  <a:moveTo>
                    <a:pt x="4712285" y="0"/>
                  </a:moveTo>
                  <a:lnTo>
                    <a:pt x="69542" y="0"/>
                  </a:lnTo>
                  <a:lnTo>
                    <a:pt x="0" y="349075"/>
                  </a:lnTo>
                  <a:lnTo>
                    <a:pt x="0" y="6857996"/>
                  </a:lnTo>
                  <a:lnTo>
                    <a:pt x="3346036" y="6857996"/>
                  </a:lnTo>
                  <a:lnTo>
                    <a:pt x="4712285" y="0"/>
                  </a:lnTo>
                  <a:close/>
                </a:path>
              </a:pathLst>
            </a:custGeom>
            <a:solidFill>
              <a:srgbClr val="CFA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7" y="2142692"/>
                  </a:lnTo>
                  <a:lnTo>
                    <a:pt x="999191" y="2148708"/>
                  </a:lnTo>
                  <a:lnTo>
                    <a:pt x="954329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3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5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1" y="2080118"/>
                  </a:lnTo>
                  <a:lnTo>
                    <a:pt x="340519" y="2064596"/>
                  </a:lnTo>
                  <a:lnTo>
                    <a:pt x="299195" y="2047697"/>
                  </a:lnTo>
                  <a:lnTo>
                    <a:pt x="258408" y="2029427"/>
                  </a:lnTo>
                  <a:lnTo>
                    <a:pt x="218194" y="2009795"/>
                  </a:lnTo>
                  <a:lnTo>
                    <a:pt x="178592" y="1988808"/>
                  </a:lnTo>
                  <a:lnTo>
                    <a:pt x="139639" y="1966472"/>
                  </a:lnTo>
                  <a:lnTo>
                    <a:pt x="101373" y="1942796"/>
                  </a:lnTo>
                  <a:lnTo>
                    <a:pt x="63831" y="1917786"/>
                  </a:lnTo>
                  <a:lnTo>
                    <a:pt x="27050" y="1891450"/>
                  </a:lnTo>
                  <a:lnTo>
                    <a:pt x="0" y="1870660"/>
                  </a:lnTo>
                </a:path>
              </a:pathLst>
            </a:custGeom>
            <a:ln w="57150">
              <a:solidFill>
                <a:srgbClr val="484F5C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621027" y="1872488"/>
            <a:ext cx="8477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0" spc="-25" dirty="0">
                <a:solidFill>
                  <a:srgbClr val="484F5C"/>
                </a:solidFill>
                <a:latin typeface="Segoe UI Semilight"/>
                <a:cs typeface="Segoe UI Semilight"/>
              </a:rPr>
              <a:t>42</a:t>
            </a:r>
            <a:endParaRPr sz="6000">
              <a:latin typeface="Segoe UI Semilight"/>
              <a:cs typeface="Segoe UI Semiligh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02768" y="3133089"/>
            <a:ext cx="3484245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0" dirty="0">
                <a:solidFill>
                  <a:srgbClr val="FFFFFF"/>
                </a:solidFill>
                <a:latin typeface="Segoe UI Semilight"/>
                <a:cs typeface="Segoe UI Semilight"/>
              </a:rPr>
              <a:t>membres</a:t>
            </a:r>
            <a:r>
              <a:rPr sz="3500" b="0" spc="-45" dirty="0">
                <a:solidFill>
                  <a:srgbClr val="FFFFFF"/>
                </a:solidFill>
                <a:latin typeface="Segoe UI Semilight"/>
                <a:cs typeface="Segoe UI Semilight"/>
              </a:rPr>
              <a:t> </a:t>
            </a:r>
            <a:r>
              <a:rPr sz="3500" b="0" spc="-10" dirty="0">
                <a:solidFill>
                  <a:srgbClr val="FFFFFF"/>
                </a:solidFill>
                <a:latin typeface="Segoe UI Semilight"/>
                <a:cs typeface="Segoe UI Semilight"/>
              </a:rPr>
              <a:t>associés</a:t>
            </a:r>
            <a:endParaRPr sz="3500">
              <a:latin typeface="Segoe UI Semilight"/>
              <a:cs typeface="Segoe UI Semiligh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28419" y="4044137"/>
            <a:ext cx="1432560" cy="1820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0" b="0" dirty="0">
                <a:solidFill>
                  <a:srgbClr val="484F5C"/>
                </a:solidFill>
                <a:latin typeface="Segoe UI Semilight"/>
                <a:cs typeface="Segoe UI Semilight"/>
              </a:rPr>
              <a:t>4</a:t>
            </a:r>
            <a:endParaRPr sz="6000">
              <a:latin typeface="Segoe UI Semilight"/>
              <a:cs typeface="Segoe UI Semilight"/>
            </a:endParaRPr>
          </a:p>
          <a:p>
            <a:pPr algn="ctr">
              <a:lnSpc>
                <a:spcPct val="100000"/>
              </a:lnSpc>
              <a:spcBef>
                <a:spcPts val="2730"/>
              </a:spcBef>
            </a:pPr>
            <a:r>
              <a:rPr sz="3500" b="0" spc="-10" dirty="0">
                <a:solidFill>
                  <a:srgbClr val="FFFFFF"/>
                </a:solidFill>
                <a:latin typeface="Segoe UI Semilight"/>
                <a:cs typeface="Segoe UI Semilight"/>
              </a:rPr>
              <a:t>métiers</a:t>
            </a:r>
            <a:endParaRPr sz="3500">
              <a:latin typeface="Segoe UI Semilight"/>
              <a:cs typeface="Segoe UI Semilight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915656" y="0"/>
            <a:ext cx="4276725" cy="6858000"/>
            <a:chOff x="7915656" y="0"/>
            <a:chExt cx="4276725" cy="6858000"/>
          </a:xfrm>
        </p:grpSpPr>
        <p:sp>
          <p:nvSpPr>
            <p:cNvPr id="29" name="object 29"/>
            <p:cNvSpPr/>
            <p:nvPr/>
          </p:nvSpPr>
          <p:spPr>
            <a:xfrm>
              <a:off x="7915656" y="0"/>
              <a:ext cx="504825" cy="6858000"/>
            </a:xfrm>
            <a:custGeom>
              <a:avLst/>
              <a:gdLst/>
              <a:ahLst/>
              <a:cxnLst/>
              <a:rect l="l" t="t" r="r" b="b"/>
              <a:pathLst>
                <a:path w="504825" h="6858000">
                  <a:moveTo>
                    <a:pt x="92964" y="3412236"/>
                  </a:moveTo>
                  <a:lnTo>
                    <a:pt x="0" y="3412236"/>
                  </a:lnTo>
                  <a:lnTo>
                    <a:pt x="0" y="6858000"/>
                  </a:lnTo>
                  <a:lnTo>
                    <a:pt x="92964" y="6858000"/>
                  </a:lnTo>
                  <a:lnTo>
                    <a:pt x="92964" y="3412236"/>
                  </a:lnTo>
                  <a:close/>
                </a:path>
                <a:path w="504825" h="6858000">
                  <a:moveTo>
                    <a:pt x="504444" y="0"/>
                  </a:moveTo>
                  <a:lnTo>
                    <a:pt x="409956" y="0"/>
                  </a:lnTo>
                  <a:lnTo>
                    <a:pt x="409956" y="3363468"/>
                  </a:lnTo>
                  <a:lnTo>
                    <a:pt x="504444" y="3363468"/>
                  </a:lnTo>
                  <a:lnTo>
                    <a:pt x="504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984992" y="5573267"/>
              <a:ext cx="1207135" cy="1285240"/>
            </a:xfrm>
            <a:custGeom>
              <a:avLst/>
              <a:gdLst/>
              <a:ahLst/>
              <a:cxnLst/>
              <a:rect l="l" t="t" r="r" b="b"/>
              <a:pathLst>
                <a:path w="1207134" h="1285240">
                  <a:moveTo>
                    <a:pt x="1195577" y="0"/>
                  </a:moveTo>
                  <a:lnTo>
                    <a:pt x="1146298" y="956"/>
                  </a:lnTo>
                  <a:lnTo>
                    <a:pt x="1097525" y="3801"/>
                  </a:lnTo>
                  <a:lnTo>
                    <a:pt x="1049298" y="8498"/>
                  </a:lnTo>
                  <a:lnTo>
                    <a:pt x="1001655" y="15009"/>
                  </a:lnTo>
                  <a:lnTo>
                    <a:pt x="954634" y="23299"/>
                  </a:lnTo>
                  <a:lnTo>
                    <a:pt x="908275" y="33329"/>
                  </a:lnTo>
                  <a:lnTo>
                    <a:pt x="862615" y="45063"/>
                  </a:lnTo>
                  <a:lnTo>
                    <a:pt x="817693" y="58465"/>
                  </a:lnTo>
                  <a:lnTo>
                    <a:pt x="773547" y="73497"/>
                  </a:lnTo>
                  <a:lnTo>
                    <a:pt x="730216" y="90122"/>
                  </a:lnTo>
                  <a:lnTo>
                    <a:pt x="687738" y="108304"/>
                  </a:lnTo>
                  <a:lnTo>
                    <a:pt x="646152" y="128005"/>
                  </a:lnTo>
                  <a:lnTo>
                    <a:pt x="605497" y="149189"/>
                  </a:lnTo>
                  <a:lnTo>
                    <a:pt x="565810" y="171819"/>
                  </a:lnTo>
                  <a:lnTo>
                    <a:pt x="527130" y="195858"/>
                  </a:lnTo>
                  <a:lnTo>
                    <a:pt x="489496" y="221268"/>
                  </a:lnTo>
                  <a:lnTo>
                    <a:pt x="452946" y="248014"/>
                  </a:lnTo>
                  <a:lnTo>
                    <a:pt x="417519" y="276058"/>
                  </a:lnTo>
                  <a:lnTo>
                    <a:pt x="383253" y="305364"/>
                  </a:lnTo>
                  <a:lnTo>
                    <a:pt x="350186" y="335894"/>
                  </a:lnTo>
                  <a:lnTo>
                    <a:pt x="318357" y="367611"/>
                  </a:lnTo>
                  <a:lnTo>
                    <a:pt x="287805" y="400479"/>
                  </a:lnTo>
                  <a:lnTo>
                    <a:pt x="258568" y="434461"/>
                  </a:lnTo>
                  <a:lnTo>
                    <a:pt x="230684" y="469520"/>
                  </a:lnTo>
                  <a:lnTo>
                    <a:pt x="204192" y="505619"/>
                  </a:lnTo>
                  <a:lnTo>
                    <a:pt x="179131" y="542721"/>
                  </a:lnTo>
                  <a:lnTo>
                    <a:pt x="155538" y="580789"/>
                  </a:lnTo>
                  <a:lnTo>
                    <a:pt x="133453" y="619786"/>
                  </a:lnTo>
                  <a:lnTo>
                    <a:pt x="112913" y="659676"/>
                  </a:lnTo>
                  <a:lnTo>
                    <a:pt x="93958" y="700421"/>
                  </a:lnTo>
                  <a:lnTo>
                    <a:pt x="76625" y="741985"/>
                  </a:lnTo>
                  <a:lnTo>
                    <a:pt x="60953" y="784330"/>
                  </a:lnTo>
                  <a:lnTo>
                    <a:pt x="46981" y="827421"/>
                  </a:lnTo>
                  <a:lnTo>
                    <a:pt x="34748" y="871219"/>
                  </a:lnTo>
                  <a:lnTo>
                    <a:pt x="24290" y="915688"/>
                  </a:lnTo>
                  <a:lnTo>
                    <a:pt x="15648" y="960792"/>
                  </a:lnTo>
                  <a:lnTo>
                    <a:pt x="8860" y="1006493"/>
                  </a:lnTo>
                  <a:lnTo>
                    <a:pt x="3963" y="1052754"/>
                  </a:lnTo>
                  <a:lnTo>
                    <a:pt x="997" y="1099538"/>
                  </a:lnTo>
                  <a:lnTo>
                    <a:pt x="0" y="1146809"/>
                  </a:lnTo>
                  <a:lnTo>
                    <a:pt x="997" y="1194081"/>
                  </a:lnTo>
                  <a:lnTo>
                    <a:pt x="3963" y="1240865"/>
                  </a:lnTo>
                  <a:lnTo>
                    <a:pt x="8606" y="1284730"/>
                  </a:lnTo>
                  <a:lnTo>
                    <a:pt x="1207007" y="1284730"/>
                  </a:lnTo>
                  <a:lnTo>
                    <a:pt x="1207007" y="221"/>
                  </a:lnTo>
                  <a:lnTo>
                    <a:pt x="1195577" y="0"/>
                  </a:lnTo>
                  <a:close/>
                </a:path>
              </a:pathLst>
            </a:custGeom>
            <a:solidFill>
              <a:srgbClr val="484F5C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44300" y="5955791"/>
              <a:ext cx="268224" cy="583691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3846703" y="3921378"/>
            <a:ext cx="3840479" cy="258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CFA403"/>
                </a:solidFill>
                <a:latin typeface="Segoe UI Light"/>
                <a:cs typeface="Segoe UI Light"/>
              </a:rPr>
              <a:t>Produits</a:t>
            </a:r>
            <a:r>
              <a:rPr sz="3000" b="0" spc="-65" dirty="0">
                <a:solidFill>
                  <a:srgbClr val="CFA403"/>
                </a:solidFill>
                <a:latin typeface="Segoe UI Light"/>
                <a:cs typeface="Segoe UI Light"/>
              </a:rPr>
              <a:t> </a:t>
            </a:r>
            <a:r>
              <a:rPr sz="3000" b="0" dirty="0">
                <a:solidFill>
                  <a:srgbClr val="CFA403"/>
                </a:solidFill>
                <a:latin typeface="Segoe UI Light"/>
                <a:cs typeface="Segoe UI Light"/>
              </a:rPr>
              <a:t>et</a:t>
            </a:r>
            <a:r>
              <a:rPr sz="3000" b="0" spc="-35" dirty="0">
                <a:solidFill>
                  <a:srgbClr val="CFA403"/>
                </a:solidFill>
                <a:latin typeface="Segoe UI Light"/>
                <a:cs typeface="Segoe UI Light"/>
              </a:rPr>
              <a:t> </a:t>
            </a:r>
            <a:r>
              <a:rPr sz="3000" b="0" spc="-1585" dirty="0">
                <a:solidFill>
                  <a:srgbClr val="CFA403"/>
                </a:solidFill>
                <a:latin typeface="Segoe UI Light"/>
                <a:cs typeface="Segoe UI Light"/>
              </a:rPr>
              <a:t>m</a:t>
            </a:r>
            <a:r>
              <a:rPr sz="4800" spc="120" baseline="3472" dirty="0">
                <a:solidFill>
                  <a:srgbClr val="888888"/>
                </a:solidFill>
                <a:latin typeface="Calibri"/>
                <a:cs typeface="Calibri"/>
              </a:rPr>
              <a:t>b</a:t>
            </a:r>
            <a:r>
              <a:rPr sz="3000" b="0" spc="110" dirty="0">
                <a:solidFill>
                  <a:srgbClr val="CFA403"/>
                </a:solidFill>
                <a:latin typeface="Segoe UI Light"/>
                <a:cs typeface="Segoe UI Light"/>
              </a:rPr>
              <a:t>a</a:t>
            </a:r>
            <a:r>
              <a:rPr sz="3000" b="0" spc="95" dirty="0">
                <a:solidFill>
                  <a:srgbClr val="CFA403"/>
                </a:solidFill>
                <a:latin typeface="Segoe UI Light"/>
                <a:cs typeface="Segoe UI Light"/>
              </a:rPr>
              <a:t>t</a:t>
            </a:r>
            <a:r>
              <a:rPr sz="3000" b="0" spc="85" dirty="0">
                <a:solidFill>
                  <a:srgbClr val="CFA403"/>
                </a:solidFill>
                <a:latin typeface="Segoe UI Light"/>
                <a:cs typeface="Segoe UI Light"/>
              </a:rPr>
              <a:t>é</a:t>
            </a:r>
            <a:r>
              <a:rPr sz="3000" b="0" spc="80" dirty="0">
                <a:solidFill>
                  <a:srgbClr val="CFA403"/>
                </a:solidFill>
                <a:latin typeface="Segoe UI Light"/>
                <a:cs typeface="Segoe UI Light"/>
              </a:rPr>
              <a:t>r</a:t>
            </a:r>
            <a:r>
              <a:rPr sz="3000" b="0" spc="85" dirty="0">
                <a:solidFill>
                  <a:srgbClr val="CFA403"/>
                </a:solidFill>
                <a:latin typeface="Segoe UI Light"/>
                <a:cs typeface="Segoe UI Light"/>
              </a:rPr>
              <a:t>ia</a:t>
            </a:r>
            <a:r>
              <a:rPr sz="3000" b="0" spc="100" dirty="0">
                <a:solidFill>
                  <a:srgbClr val="CFA403"/>
                </a:solidFill>
                <a:latin typeface="Segoe UI Light"/>
                <a:cs typeface="Segoe UI Light"/>
              </a:rPr>
              <a:t>u</a:t>
            </a:r>
            <a:r>
              <a:rPr sz="3000" b="0" spc="90" dirty="0">
                <a:solidFill>
                  <a:srgbClr val="CFA403"/>
                </a:solidFill>
                <a:latin typeface="Segoe UI Light"/>
                <a:cs typeface="Segoe UI Light"/>
              </a:rPr>
              <a:t>x</a:t>
            </a:r>
            <a:endParaRPr sz="3000">
              <a:latin typeface="Segoe UI Light"/>
              <a:cs typeface="Segoe UI Light"/>
            </a:endParaRPr>
          </a:p>
          <a:p>
            <a:pPr marL="1282065" marR="1270000" algn="ctr">
              <a:lnSpc>
                <a:spcPct val="100000"/>
              </a:lnSpc>
              <a:spcBef>
                <a:spcPts val="5"/>
              </a:spcBef>
            </a:pP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Ardoise</a:t>
            </a:r>
            <a:r>
              <a:rPr sz="1700" b="0" spc="-5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/</a:t>
            </a:r>
            <a:r>
              <a:rPr sz="1700" b="0" spc="-2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spc="-45" dirty="0">
                <a:solidFill>
                  <a:srgbClr val="FFFFFF"/>
                </a:solidFill>
                <a:latin typeface="Segoe UI Light"/>
                <a:cs typeface="Segoe UI Light"/>
              </a:rPr>
              <a:t>Tuile </a:t>
            </a: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Carrières</a:t>
            </a:r>
            <a:endParaRPr sz="1700">
              <a:latin typeface="Segoe UI Light"/>
              <a:cs typeface="Segoe UI Light"/>
            </a:endParaRPr>
          </a:p>
          <a:p>
            <a:pPr algn="ctr">
              <a:lnSpc>
                <a:spcPct val="100000"/>
              </a:lnSpc>
            </a:pP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Cimentier</a:t>
            </a:r>
            <a:r>
              <a:rPr sz="1700" b="0" spc="-5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/</a:t>
            </a:r>
            <a:r>
              <a:rPr sz="1700" b="0" spc="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Fabricant</a:t>
            </a:r>
            <a:r>
              <a:rPr sz="1700" b="0" spc="-4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de</a:t>
            </a:r>
            <a:r>
              <a:rPr sz="1700" b="0" spc="-1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béton</a:t>
            </a:r>
            <a:r>
              <a:rPr sz="1700" b="0" spc="-4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de</a:t>
            </a:r>
            <a:r>
              <a:rPr sz="1700" b="0" spc="-1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chanvre</a:t>
            </a:r>
            <a:endParaRPr sz="1700">
              <a:latin typeface="Segoe UI Light"/>
              <a:cs typeface="Segoe UI Light"/>
            </a:endParaRPr>
          </a:p>
          <a:p>
            <a:pPr marL="4445" algn="ctr">
              <a:lnSpc>
                <a:spcPct val="100000"/>
              </a:lnSpc>
            </a:pP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Fabricant</a:t>
            </a:r>
            <a:r>
              <a:rPr sz="1700" b="0" spc="-6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de</a:t>
            </a:r>
            <a:r>
              <a:rPr sz="1700" b="0" spc="-2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chaux</a:t>
            </a:r>
            <a:endParaRPr sz="1700">
              <a:latin typeface="Segoe UI Light"/>
              <a:cs typeface="Segoe UI Light"/>
            </a:endParaRPr>
          </a:p>
          <a:p>
            <a:pPr marL="230504" marR="220345" indent="817880">
              <a:lnSpc>
                <a:spcPct val="100000"/>
              </a:lnSpc>
            </a:pP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Fabricant</a:t>
            </a:r>
            <a:r>
              <a:rPr sz="1700" b="0" spc="-4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de</a:t>
            </a:r>
            <a:r>
              <a:rPr sz="1700" b="0" spc="-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plomb Fabricant</a:t>
            </a:r>
            <a:r>
              <a:rPr sz="1700" b="0" spc="-5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de</a:t>
            </a:r>
            <a:r>
              <a:rPr sz="1700" b="0" spc="-1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verre</a:t>
            </a:r>
            <a:r>
              <a:rPr sz="1700" b="0" spc="-2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soufflé</a:t>
            </a:r>
            <a:r>
              <a:rPr sz="1700" b="0" spc="-3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à</a:t>
            </a: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la</a:t>
            </a: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 bouche</a:t>
            </a:r>
            <a:endParaRPr sz="1700">
              <a:latin typeface="Segoe UI Light"/>
              <a:cs typeface="Segoe UI Light"/>
            </a:endParaRPr>
          </a:p>
          <a:p>
            <a:pPr marL="3810" algn="ctr">
              <a:lnSpc>
                <a:spcPct val="100000"/>
              </a:lnSpc>
            </a:pPr>
            <a:r>
              <a:rPr sz="1700" b="0" spc="-35" dirty="0">
                <a:solidFill>
                  <a:srgbClr val="FFFFFF"/>
                </a:solidFill>
                <a:latin typeface="Segoe UI Light"/>
                <a:cs typeface="Segoe UI Light"/>
              </a:rPr>
              <a:t>Taille</a:t>
            </a:r>
            <a:r>
              <a:rPr sz="1700" b="0" spc="-5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de</a:t>
            </a:r>
            <a:r>
              <a:rPr sz="1700" b="0" spc="-4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pierre</a:t>
            </a:r>
            <a:endParaRPr sz="1700">
              <a:latin typeface="Segoe UI Light"/>
              <a:cs typeface="Segoe UI Light"/>
            </a:endParaRPr>
          </a:p>
          <a:p>
            <a:pPr marL="635" algn="ctr">
              <a:lnSpc>
                <a:spcPct val="100000"/>
              </a:lnSpc>
            </a:pP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Electricien</a:t>
            </a:r>
            <a:r>
              <a:rPr sz="1700" b="0" spc="-4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et</a:t>
            </a:r>
            <a:r>
              <a:rPr sz="1700" b="0" spc="-2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chauffagiste</a:t>
            </a:r>
            <a:r>
              <a:rPr sz="1700" b="0" spc="-4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du</a:t>
            </a:r>
            <a:r>
              <a:rPr sz="1700" b="0" spc="-2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patrimoine</a:t>
            </a:r>
            <a:endParaRPr sz="170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3150235"/>
            <a:chOff x="0" y="0"/>
            <a:chExt cx="12192000" cy="31502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1" y="760476"/>
              <a:ext cx="3823715" cy="23896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1031875"/>
            </a:xfrm>
            <a:custGeom>
              <a:avLst/>
              <a:gdLst/>
              <a:ahLst/>
              <a:cxnLst/>
              <a:rect l="l" t="t" r="r" b="b"/>
              <a:pathLst>
                <a:path w="12192000" h="1031875">
                  <a:moveTo>
                    <a:pt x="12192000" y="0"/>
                  </a:moveTo>
                  <a:lnTo>
                    <a:pt x="0" y="0"/>
                  </a:lnTo>
                  <a:lnTo>
                    <a:pt x="0" y="1031748"/>
                  </a:lnTo>
                  <a:lnTo>
                    <a:pt x="12192000" y="103174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0" y="4866132"/>
            <a:ext cx="3819525" cy="175260"/>
          </a:xfrm>
          <a:custGeom>
            <a:avLst/>
            <a:gdLst/>
            <a:ahLst/>
            <a:cxnLst/>
            <a:rect l="l" t="t" r="r" b="b"/>
            <a:pathLst>
              <a:path w="3819525" h="175260">
                <a:moveTo>
                  <a:pt x="3819143" y="0"/>
                </a:moveTo>
                <a:lnTo>
                  <a:pt x="0" y="0"/>
                </a:lnTo>
                <a:lnTo>
                  <a:pt x="0" y="175260"/>
                </a:lnTo>
                <a:lnTo>
                  <a:pt x="3819143" y="175260"/>
                </a:lnTo>
                <a:lnTo>
                  <a:pt x="381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727960"/>
            <a:ext cx="3819525" cy="127000"/>
          </a:xfrm>
          <a:custGeom>
            <a:avLst/>
            <a:gdLst/>
            <a:ahLst/>
            <a:cxnLst/>
            <a:rect l="l" t="t" r="r" b="b"/>
            <a:pathLst>
              <a:path w="3819525" h="127000">
                <a:moveTo>
                  <a:pt x="3819143" y="0"/>
                </a:moveTo>
                <a:lnTo>
                  <a:pt x="0" y="0"/>
                </a:lnTo>
                <a:lnTo>
                  <a:pt x="0" y="126491"/>
                </a:lnTo>
                <a:lnTo>
                  <a:pt x="3819143" y="126491"/>
                </a:lnTo>
                <a:lnTo>
                  <a:pt x="381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3875722" y="908302"/>
            <a:ext cx="220979" cy="5949950"/>
            <a:chOff x="3875722" y="908302"/>
            <a:chExt cx="220979" cy="59499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9163" y="908302"/>
              <a:ext cx="45720" cy="594969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77246" y="2155126"/>
              <a:ext cx="217550" cy="21602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5722" y="3796474"/>
              <a:ext cx="217550" cy="21450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8770" y="5859970"/>
              <a:ext cx="217550" cy="214502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2840736"/>
            <a:ext cx="3819144" cy="2231135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0" y="5071871"/>
            <a:ext cx="3819525" cy="1786255"/>
            <a:chOff x="0" y="5071871"/>
            <a:chExt cx="3819525" cy="1786255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5117591"/>
              <a:ext cx="3819143" cy="174040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0" y="5071871"/>
              <a:ext cx="3819525" cy="108585"/>
            </a:xfrm>
            <a:custGeom>
              <a:avLst/>
              <a:gdLst/>
              <a:ahLst/>
              <a:cxnLst/>
              <a:rect l="l" t="t" r="r" b="b"/>
              <a:pathLst>
                <a:path w="3819525" h="108585">
                  <a:moveTo>
                    <a:pt x="381914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3819143" y="108203"/>
                  </a:lnTo>
                  <a:lnTo>
                    <a:pt x="38191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241038" y="3708653"/>
            <a:ext cx="30099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10" dirty="0">
                <a:latin typeface="Gill Sans MT"/>
                <a:cs typeface="Gill Sans MT"/>
              </a:rPr>
              <a:t>6583</a:t>
            </a:r>
            <a:r>
              <a:rPr sz="2000" spc="-80" dirty="0">
                <a:latin typeface="Gill Sans MT"/>
                <a:cs typeface="Gill Sans MT"/>
              </a:rPr>
              <a:t> -</a:t>
            </a:r>
            <a:r>
              <a:rPr sz="2000" spc="-55" dirty="0">
                <a:latin typeface="Gill Sans MT"/>
                <a:cs typeface="Gill Sans MT"/>
              </a:rPr>
              <a:t> </a:t>
            </a:r>
            <a:r>
              <a:rPr sz="2000" spc="55" dirty="0">
                <a:solidFill>
                  <a:srgbClr val="008BCD"/>
                </a:solidFill>
                <a:latin typeface="Gill Sans MT"/>
                <a:cs typeface="Gill Sans MT"/>
              </a:rPr>
              <a:t>Sculpture</a:t>
            </a:r>
            <a:r>
              <a:rPr sz="2000" spc="-114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d’attributs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20336" y="5693461"/>
            <a:ext cx="588645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110" dirty="0">
                <a:latin typeface="Gill Sans MT"/>
                <a:cs typeface="Gill Sans MT"/>
              </a:rPr>
              <a:t>6593</a:t>
            </a:r>
            <a:r>
              <a:rPr sz="2000" spc="-65" dirty="0">
                <a:latin typeface="Gill Sans MT"/>
                <a:cs typeface="Gill Sans MT"/>
              </a:rPr>
              <a:t> </a:t>
            </a:r>
            <a:r>
              <a:rPr sz="2000" spc="-80" dirty="0">
                <a:latin typeface="Gill Sans MT"/>
                <a:cs typeface="Gill Sans MT"/>
              </a:rPr>
              <a:t>-</a:t>
            </a:r>
            <a:r>
              <a:rPr sz="2000" spc="-45" dirty="0">
                <a:latin typeface="Gill Sans MT"/>
                <a:cs typeface="Gill Sans MT"/>
              </a:rPr>
              <a:t> </a:t>
            </a:r>
            <a:r>
              <a:rPr sz="2000" spc="65" dirty="0">
                <a:latin typeface="Gill Sans MT"/>
                <a:cs typeface="Gill Sans MT"/>
              </a:rPr>
              <a:t>Restauration</a:t>
            </a:r>
            <a:r>
              <a:rPr sz="2000" spc="-80" dirty="0">
                <a:latin typeface="Gill Sans MT"/>
                <a:cs typeface="Gill Sans MT"/>
              </a:rPr>
              <a:t> </a:t>
            </a:r>
            <a:r>
              <a:rPr sz="2000" spc="55" dirty="0">
                <a:solidFill>
                  <a:srgbClr val="008BCD"/>
                </a:solidFill>
                <a:latin typeface="Gill Sans MT"/>
                <a:cs typeface="Gill Sans MT"/>
              </a:rPr>
              <a:t>plâtres</a:t>
            </a:r>
            <a:r>
              <a:rPr sz="2000" spc="-114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08BCD"/>
                </a:solidFill>
                <a:latin typeface="Gill Sans MT"/>
                <a:cs typeface="Gill Sans MT"/>
              </a:rPr>
              <a:t>et</a:t>
            </a:r>
            <a:r>
              <a:rPr sz="2000" spc="-95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90" dirty="0">
                <a:solidFill>
                  <a:srgbClr val="008BCD"/>
                </a:solidFill>
                <a:latin typeface="Gill Sans MT"/>
                <a:cs typeface="Gill Sans MT"/>
              </a:rPr>
              <a:t>chaux</a:t>
            </a:r>
            <a:r>
              <a:rPr sz="2000" spc="-114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135" dirty="0">
                <a:latin typeface="Gill Sans MT"/>
                <a:cs typeface="Gill Sans MT"/>
              </a:rPr>
              <a:t>des</a:t>
            </a:r>
            <a:r>
              <a:rPr sz="2000" spc="-55" dirty="0">
                <a:latin typeface="Gill Sans MT"/>
                <a:cs typeface="Gill Sans MT"/>
              </a:rPr>
              <a:t> </a:t>
            </a:r>
            <a:r>
              <a:rPr sz="2000" spc="100" dirty="0">
                <a:latin typeface="Gill Sans MT"/>
                <a:cs typeface="Gill Sans MT"/>
              </a:rPr>
              <a:t>monuments </a:t>
            </a:r>
            <a:r>
              <a:rPr sz="2000" spc="55" dirty="0">
                <a:latin typeface="Gill Sans MT"/>
                <a:cs typeface="Gill Sans MT"/>
              </a:rPr>
              <a:t>historiques</a:t>
            </a:r>
            <a:endParaRPr sz="2000">
              <a:latin typeface="Gill Sans MT"/>
              <a:cs typeface="Gill Sans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567416" y="0"/>
            <a:ext cx="1434083" cy="1482852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0754" rIns="0" bIns="0" rtlCol="0">
            <a:spAutoFit/>
          </a:bodyPr>
          <a:lstStyle/>
          <a:p>
            <a:pPr marL="914400">
              <a:lnSpc>
                <a:spcPct val="100000"/>
              </a:lnSpc>
              <a:spcBef>
                <a:spcPts val="105"/>
              </a:spcBef>
            </a:pPr>
            <a:r>
              <a:rPr spc="80" dirty="0"/>
              <a:t>Qualifications</a:t>
            </a:r>
            <a:r>
              <a:rPr spc="-190" dirty="0"/>
              <a:t> </a:t>
            </a:r>
            <a:r>
              <a:rPr spc="-10" dirty="0"/>
              <a:t>Qualibat</a:t>
            </a: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878770" y="1283398"/>
            <a:ext cx="217550" cy="21450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160265" y="1214755"/>
            <a:ext cx="6292850" cy="11982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10" dirty="0">
                <a:latin typeface="Gill Sans MT"/>
                <a:cs typeface="Gill Sans MT"/>
              </a:rPr>
              <a:t>6513</a:t>
            </a:r>
            <a:r>
              <a:rPr sz="2000" spc="-75" dirty="0">
                <a:latin typeface="Gill Sans MT"/>
                <a:cs typeface="Gill Sans MT"/>
              </a:rPr>
              <a:t> </a:t>
            </a:r>
            <a:r>
              <a:rPr sz="2000" spc="-80" dirty="0">
                <a:latin typeface="Gill Sans MT"/>
                <a:cs typeface="Gill Sans MT"/>
              </a:rPr>
              <a:t>-</a:t>
            </a:r>
            <a:r>
              <a:rPr sz="2000" spc="-50" dirty="0">
                <a:latin typeface="Gill Sans MT"/>
                <a:cs typeface="Gill Sans MT"/>
              </a:rPr>
              <a:t> </a:t>
            </a:r>
            <a:r>
              <a:rPr sz="2000" spc="65" dirty="0">
                <a:latin typeface="Gill Sans MT"/>
                <a:cs typeface="Gill Sans MT"/>
              </a:rPr>
              <a:t>Restauration</a:t>
            </a:r>
            <a:r>
              <a:rPr sz="2000" spc="-95" dirty="0">
                <a:latin typeface="Gill Sans MT"/>
                <a:cs typeface="Gill Sans MT"/>
              </a:rPr>
              <a:t> </a:t>
            </a:r>
            <a:r>
              <a:rPr sz="2000" spc="75" dirty="0">
                <a:latin typeface="Gill Sans MT"/>
                <a:cs typeface="Gill Sans MT"/>
              </a:rPr>
              <a:t>de</a:t>
            </a:r>
            <a:r>
              <a:rPr sz="2000" spc="-45" dirty="0">
                <a:latin typeface="Gill Sans MT"/>
                <a:cs typeface="Gill Sans MT"/>
              </a:rPr>
              <a:t> </a:t>
            </a:r>
            <a:r>
              <a:rPr sz="2000" spc="145" dirty="0">
                <a:solidFill>
                  <a:srgbClr val="008BCD"/>
                </a:solidFill>
                <a:latin typeface="Gill Sans MT"/>
                <a:cs typeface="Gill Sans MT"/>
              </a:rPr>
              <a:t>staff</a:t>
            </a:r>
            <a:r>
              <a:rPr sz="2000" spc="-110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135" dirty="0">
                <a:latin typeface="Gill Sans MT"/>
                <a:cs typeface="Gill Sans MT"/>
              </a:rPr>
              <a:t>des</a:t>
            </a:r>
            <a:r>
              <a:rPr sz="2000" spc="-60" dirty="0">
                <a:latin typeface="Gill Sans MT"/>
                <a:cs typeface="Gill Sans MT"/>
              </a:rPr>
              <a:t> </a:t>
            </a:r>
            <a:r>
              <a:rPr sz="2000" spc="110" dirty="0">
                <a:latin typeface="Gill Sans MT"/>
                <a:cs typeface="Gill Sans MT"/>
              </a:rPr>
              <a:t>monuments</a:t>
            </a:r>
            <a:r>
              <a:rPr sz="2000" spc="-90" dirty="0">
                <a:latin typeface="Gill Sans MT"/>
                <a:cs typeface="Gill Sans MT"/>
              </a:rPr>
              <a:t> </a:t>
            </a:r>
            <a:r>
              <a:rPr sz="2000" spc="55" dirty="0">
                <a:latin typeface="Gill Sans MT"/>
                <a:cs typeface="Gill Sans MT"/>
              </a:rPr>
              <a:t>historiques</a:t>
            </a:r>
            <a:endParaRPr sz="20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23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760"/>
              </a:spcBef>
            </a:pPr>
            <a:r>
              <a:rPr sz="2000" spc="110" dirty="0">
                <a:latin typeface="Gill Sans MT"/>
                <a:cs typeface="Gill Sans MT"/>
              </a:rPr>
              <a:t>6523</a:t>
            </a:r>
            <a:r>
              <a:rPr sz="2000" spc="-75" dirty="0">
                <a:latin typeface="Gill Sans MT"/>
                <a:cs typeface="Gill Sans MT"/>
              </a:rPr>
              <a:t> </a:t>
            </a:r>
            <a:r>
              <a:rPr sz="2000" spc="-80" dirty="0">
                <a:latin typeface="Gill Sans MT"/>
                <a:cs typeface="Gill Sans MT"/>
              </a:rPr>
              <a:t>-</a:t>
            </a:r>
            <a:r>
              <a:rPr sz="2000" spc="-50" dirty="0">
                <a:latin typeface="Gill Sans MT"/>
                <a:cs typeface="Gill Sans MT"/>
              </a:rPr>
              <a:t> </a:t>
            </a:r>
            <a:r>
              <a:rPr sz="2000" spc="65" dirty="0">
                <a:latin typeface="Gill Sans MT"/>
                <a:cs typeface="Gill Sans MT"/>
              </a:rPr>
              <a:t>Restauration</a:t>
            </a:r>
            <a:r>
              <a:rPr sz="2000" spc="-90" dirty="0">
                <a:latin typeface="Gill Sans MT"/>
                <a:cs typeface="Gill Sans MT"/>
              </a:rPr>
              <a:t> </a:t>
            </a:r>
            <a:r>
              <a:rPr sz="2000" spc="75" dirty="0">
                <a:latin typeface="Gill Sans MT"/>
                <a:cs typeface="Gill Sans MT"/>
              </a:rPr>
              <a:t>de</a:t>
            </a:r>
            <a:r>
              <a:rPr sz="2000" spc="-45" dirty="0">
                <a:latin typeface="Gill Sans MT"/>
                <a:cs typeface="Gill Sans MT"/>
              </a:rPr>
              <a:t> </a:t>
            </a:r>
            <a:r>
              <a:rPr sz="2000" spc="100" dirty="0">
                <a:solidFill>
                  <a:srgbClr val="008BCD"/>
                </a:solidFill>
                <a:latin typeface="Gill Sans MT"/>
                <a:cs typeface="Gill Sans MT"/>
              </a:rPr>
              <a:t>stuc</a:t>
            </a:r>
            <a:r>
              <a:rPr sz="2000" spc="-95" dirty="0">
                <a:solidFill>
                  <a:srgbClr val="008BCD"/>
                </a:solidFill>
                <a:latin typeface="Gill Sans MT"/>
                <a:cs typeface="Gill Sans MT"/>
              </a:rPr>
              <a:t> </a:t>
            </a:r>
            <a:r>
              <a:rPr sz="2000" spc="135" dirty="0">
                <a:latin typeface="Gill Sans MT"/>
                <a:cs typeface="Gill Sans MT"/>
              </a:rPr>
              <a:t>des</a:t>
            </a:r>
            <a:r>
              <a:rPr sz="2000" spc="-60" dirty="0">
                <a:latin typeface="Gill Sans MT"/>
                <a:cs typeface="Gill Sans MT"/>
              </a:rPr>
              <a:t> </a:t>
            </a:r>
            <a:r>
              <a:rPr sz="2000" spc="110" dirty="0">
                <a:latin typeface="Gill Sans MT"/>
                <a:cs typeface="Gill Sans MT"/>
              </a:rPr>
              <a:t>monuments</a:t>
            </a:r>
            <a:r>
              <a:rPr sz="2000" spc="-85" dirty="0">
                <a:latin typeface="Gill Sans MT"/>
                <a:cs typeface="Gill Sans MT"/>
              </a:rPr>
              <a:t> </a:t>
            </a:r>
            <a:r>
              <a:rPr sz="2000" spc="55" dirty="0">
                <a:latin typeface="Gill Sans MT"/>
                <a:cs typeface="Gill Sans MT"/>
              </a:rPr>
              <a:t>historiques</a:t>
            </a:r>
            <a:endParaRPr sz="20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31309" y="2226146"/>
            <a:ext cx="7457440" cy="4311650"/>
            <a:chOff x="4131309" y="2226146"/>
            <a:chExt cx="7457440" cy="4311650"/>
          </a:xfrm>
        </p:grpSpPr>
        <p:sp>
          <p:nvSpPr>
            <p:cNvPr id="3" name="object 3"/>
            <p:cNvSpPr/>
            <p:nvPr/>
          </p:nvSpPr>
          <p:spPr>
            <a:xfrm>
              <a:off x="4135980" y="2276209"/>
              <a:ext cx="7446645" cy="4254500"/>
            </a:xfrm>
            <a:custGeom>
              <a:avLst/>
              <a:gdLst/>
              <a:ahLst/>
              <a:cxnLst/>
              <a:rect l="l" t="t" r="r" b="b"/>
              <a:pathLst>
                <a:path w="7446645" h="4254500">
                  <a:moveTo>
                    <a:pt x="3334366" y="0"/>
                  </a:moveTo>
                  <a:lnTo>
                    <a:pt x="3284925" y="352"/>
                  </a:lnTo>
                  <a:lnTo>
                    <a:pt x="3235366" y="1295"/>
                  </a:lnTo>
                  <a:lnTo>
                    <a:pt x="3185704" y="2824"/>
                  </a:lnTo>
                  <a:lnTo>
                    <a:pt x="3135953" y="4933"/>
                  </a:lnTo>
                  <a:lnTo>
                    <a:pt x="3086125" y="7619"/>
                  </a:lnTo>
                  <a:lnTo>
                    <a:pt x="3036235" y="10878"/>
                  </a:lnTo>
                  <a:lnTo>
                    <a:pt x="2986295" y="14704"/>
                  </a:lnTo>
                  <a:lnTo>
                    <a:pt x="2936321" y="19095"/>
                  </a:lnTo>
                  <a:lnTo>
                    <a:pt x="2886324" y="24044"/>
                  </a:lnTo>
                  <a:lnTo>
                    <a:pt x="2836320" y="29548"/>
                  </a:lnTo>
                  <a:lnTo>
                    <a:pt x="2786321" y="35603"/>
                  </a:lnTo>
                  <a:lnTo>
                    <a:pt x="2736341" y="42204"/>
                  </a:lnTo>
                  <a:lnTo>
                    <a:pt x="2686394" y="49347"/>
                  </a:lnTo>
                  <a:lnTo>
                    <a:pt x="2636493" y="57027"/>
                  </a:lnTo>
                  <a:lnTo>
                    <a:pt x="2586653" y="65241"/>
                  </a:lnTo>
                  <a:lnTo>
                    <a:pt x="2536886" y="73983"/>
                  </a:lnTo>
                  <a:lnTo>
                    <a:pt x="2487206" y="83249"/>
                  </a:lnTo>
                  <a:lnTo>
                    <a:pt x="2437627" y="93036"/>
                  </a:lnTo>
                  <a:lnTo>
                    <a:pt x="2388163" y="103337"/>
                  </a:lnTo>
                  <a:lnTo>
                    <a:pt x="2338826" y="114151"/>
                  </a:lnTo>
                  <a:lnTo>
                    <a:pt x="2289632" y="125471"/>
                  </a:lnTo>
                  <a:lnTo>
                    <a:pt x="2240593" y="137293"/>
                  </a:lnTo>
                  <a:lnTo>
                    <a:pt x="2191722" y="149614"/>
                  </a:lnTo>
                  <a:lnTo>
                    <a:pt x="2143035" y="162428"/>
                  </a:lnTo>
                  <a:lnTo>
                    <a:pt x="2094543" y="175732"/>
                  </a:lnTo>
                  <a:lnTo>
                    <a:pt x="2046262" y="189520"/>
                  </a:lnTo>
                  <a:lnTo>
                    <a:pt x="1998204" y="203790"/>
                  </a:lnTo>
                  <a:lnTo>
                    <a:pt x="1950383" y="218535"/>
                  </a:lnTo>
                  <a:lnTo>
                    <a:pt x="1902812" y="233753"/>
                  </a:lnTo>
                  <a:lnTo>
                    <a:pt x="1855506" y="249438"/>
                  </a:lnTo>
                  <a:lnTo>
                    <a:pt x="1808478" y="265586"/>
                  </a:lnTo>
                  <a:lnTo>
                    <a:pt x="1761741" y="282193"/>
                  </a:lnTo>
                  <a:lnTo>
                    <a:pt x="1715310" y="299255"/>
                  </a:lnTo>
                  <a:lnTo>
                    <a:pt x="1669197" y="316766"/>
                  </a:lnTo>
                  <a:lnTo>
                    <a:pt x="1623417" y="334724"/>
                  </a:lnTo>
                  <a:lnTo>
                    <a:pt x="1577983" y="353122"/>
                  </a:lnTo>
                  <a:lnTo>
                    <a:pt x="1532908" y="371958"/>
                  </a:lnTo>
                  <a:lnTo>
                    <a:pt x="1488207" y="391226"/>
                  </a:lnTo>
                  <a:lnTo>
                    <a:pt x="1443892" y="410922"/>
                  </a:lnTo>
                  <a:lnTo>
                    <a:pt x="1399978" y="431043"/>
                  </a:lnTo>
                  <a:lnTo>
                    <a:pt x="1356478" y="451582"/>
                  </a:lnTo>
                  <a:lnTo>
                    <a:pt x="1313406" y="472537"/>
                  </a:lnTo>
                  <a:lnTo>
                    <a:pt x="1270776" y="493903"/>
                  </a:lnTo>
                  <a:lnTo>
                    <a:pt x="1228600" y="515675"/>
                  </a:lnTo>
                  <a:lnTo>
                    <a:pt x="1186893" y="537849"/>
                  </a:lnTo>
                  <a:lnTo>
                    <a:pt x="1145668" y="560421"/>
                  </a:lnTo>
                  <a:lnTo>
                    <a:pt x="1104939" y="583386"/>
                  </a:lnTo>
                  <a:lnTo>
                    <a:pt x="1064719" y="606739"/>
                  </a:lnTo>
                  <a:lnTo>
                    <a:pt x="1025023" y="630478"/>
                  </a:lnTo>
                  <a:lnTo>
                    <a:pt x="985863" y="654596"/>
                  </a:lnTo>
                  <a:lnTo>
                    <a:pt x="947253" y="679091"/>
                  </a:lnTo>
                  <a:lnTo>
                    <a:pt x="909208" y="703957"/>
                  </a:lnTo>
                  <a:lnTo>
                    <a:pt x="871740" y="729190"/>
                  </a:lnTo>
                  <a:lnTo>
                    <a:pt x="834863" y="754785"/>
                  </a:lnTo>
                  <a:lnTo>
                    <a:pt x="798591" y="780739"/>
                  </a:lnTo>
                  <a:lnTo>
                    <a:pt x="762937" y="807047"/>
                  </a:lnTo>
                  <a:lnTo>
                    <a:pt x="727916" y="833705"/>
                  </a:lnTo>
                  <a:lnTo>
                    <a:pt x="693540" y="860707"/>
                  </a:lnTo>
                  <a:lnTo>
                    <a:pt x="659823" y="888051"/>
                  </a:lnTo>
                  <a:lnTo>
                    <a:pt x="626779" y="915731"/>
                  </a:lnTo>
                  <a:lnTo>
                    <a:pt x="594422" y="943743"/>
                  </a:lnTo>
                  <a:lnTo>
                    <a:pt x="562765" y="972083"/>
                  </a:lnTo>
                  <a:lnTo>
                    <a:pt x="531822" y="1000747"/>
                  </a:lnTo>
                  <a:lnTo>
                    <a:pt x="501606" y="1029729"/>
                  </a:lnTo>
                  <a:lnTo>
                    <a:pt x="472131" y="1059026"/>
                  </a:lnTo>
                  <a:lnTo>
                    <a:pt x="443410" y="1088634"/>
                  </a:lnTo>
                  <a:lnTo>
                    <a:pt x="415458" y="1118547"/>
                  </a:lnTo>
                  <a:lnTo>
                    <a:pt x="388288" y="1148762"/>
                  </a:lnTo>
                  <a:lnTo>
                    <a:pt x="361913" y="1179274"/>
                  </a:lnTo>
                  <a:lnTo>
                    <a:pt x="336348" y="1210079"/>
                  </a:lnTo>
                  <a:lnTo>
                    <a:pt x="311605" y="1241172"/>
                  </a:lnTo>
                  <a:lnTo>
                    <a:pt x="287698" y="1272549"/>
                  </a:lnTo>
                  <a:lnTo>
                    <a:pt x="264641" y="1304206"/>
                  </a:lnTo>
                  <a:lnTo>
                    <a:pt x="242448" y="1336139"/>
                  </a:lnTo>
                  <a:lnTo>
                    <a:pt x="221132" y="1368342"/>
                  </a:lnTo>
                  <a:lnTo>
                    <a:pt x="200707" y="1400812"/>
                  </a:lnTo>
                  <a:lnTo>
                    <a:pt x="181187" y="1433544"/>
                  </a:lnTo>
                  <a:lnTo>
                    <a:pt x="144913" y="1499778"/>
                  </a:lnTo>
                  <a:lnTo>
                    <a:pt x="112421" y="1567008"/>
                  </a:lnTo>
                  <a:lnTo>
                    <a:pt x="83819" y="1635200"/>
                  </a:lnTo>
                  <a:lnTo>
                    <a:pt x="59215" y="1704319"/>
                  </a:lnTo>
                  <a:lnTo>
                    <a:pt x="38720" y="1774329"/>
                  </a:lnTo>
                  <a:lnTo>
                    <a:pt x="22442" y="1845196"/>
                  </a:lnTo>
                  <a:lnTo>
                    <a:pt x="10490" y="1916885"/>
                  </a:lnTo>
                  <a:lnTo>
                    <a:pt x="2973" y="1989360"/>
                  </a:lnTo>
                  <a:lnTo>
                    <a:pt x="0" y="2062588"/>
                  </a:lnTo>
                  <a:lnTo>
                    <a:pt x="251" y="2099473"/>
                  </a:lnTo>
                  <a:lnTo>
                    <a:pt x="6964" y="2175513"/>
                  </a:lnTo>
                  <a:lnTo>
                    <a:pt x="12982" y="2214117"/>
                  </a:lnTo>
                  <a:lnTo>
                    <a:pt x="19729" y="2252346"/>
                  </a:lnTo>
                  <a:lnTo>
                    <a:pt x="27205" y="2290199"/>
                  </a:lnTo>
                  <a:lnTo>
                    <a:pt x="35406" y="2327678"/>
                  </a:lnTo>
                  <a:lnTo>
                    <a:pt x="44330" y="2364783"/>
                  </a:lnTo>
                  <a:lnTo>
                    <a:pt x="64339" y="2437871"/>
                  </a:lnTo>
                  <a:lnTo>
                    <a:pt x="87215" y="2509469"/>
                  </a:lnTo>
                  <a:lnTo>
                    <a:pt x="112939" y="2579582"/>
                  </a:lnTo>
                  <a:lnTo>
                    <a:pt x="141492" y="2648212"/>
                  </a:lnTo>
                  <a:lnTo>
                    <a:pt x="172858" y="2715365"/>
                  </a:lnTo>
                  <a:lnTo>
                    <a:pt x="207018" y="2781045"/>
                  </a:lnTo>
                  <a:lnTo>
                    <a:pt x="243954" y="2845256"/>
                  </a:lnTo>
                  <a:lnTo>
                    <a:pt x="283648" y="2908003"/>
                  </a:lnTo>
                  <a:lnTo>
                    <a:pt x="326082" y="2969289"/>
                  </a:lnTo>
                  <a:lnTo>
                    <a:pt x="371238" y="3029119"/>
                  </a:lnTo>
                  <a:lnTo>
                    <a:pt x="419098" y="3087498"/>
                  </a:lnTo>
                  <a:lnTo>
                    <a:pt x="469644" y="3144429"/>
                  </a:lnTo>
                  <a:lnTo>
                    <a:pt x="495919" y="3172353"/>
                  </a:lnTo>
                  <a:lnTo>
                    <a:pt x="522858" y="3199917"/>
                  </a:lnTo>
                  <a:lnTo>
                    <a:pt x="550460" y="3227121"/>
                  </a:lnTo>
                  <a:lnTo>
                    <a:pt x="578722" y="3253966"/>
                  </a:lnTo>
                  <a:lnTo>
                    <a:pt x="607642" y="3280452"/>
                  </a:lnTo>
                  <a:lnTo>
                    <a:pt x="637218" y="3306580"/>
                  </a:lnTo>
                  <a:lnTo>
                    <a:pt x="667447" y="3332351"/>
                  </a:lnTo>
                  <a:lnTo>
                    <a:pt x="698328" y="3357764"/>
                  </a:lnTo>
                  <a:lnTo>
                    <a:pt x="729857" y="3382822"/>
                  </a:lnTo>
                  <a:lnTo>
                    <a:pt x="762033" y="3407523"/>
                  </a:lnTo>
                  <a:lnTo>
                    <a:pt x="794854" y="3431868"/>
                  </a:lnTo>
                  <a:lnTo>
                    <a:pt x="828316" y="3455859"/>
                  </a:lnTo>
                  <a:lnTo>
                    <a:pt x="862419" y="3479496"/>
                  </a:lnTo>
                  <a:lnTo>
                    <a:pt x="897160" y="3502778"/>
                  </a:lnTo>
                  <a:lnTo>
                    <a:pt x="932536" y="3525708"/>
                  </a:lnTo>
                  <a:lnTo>
                    <a:pt x="968545" y="3548284"/>
                  </a:lnTo>
                  <a:lnTo>
                    <a:pt x="1005185" y="3570509"/>
                  </a:lnTo>
                  <a:lnTo>
                    <a:pt x="1042453" y="3592382"/>
                  </a:lnTo>
                  <a:lnTo>
                    <a:pt x="1080349" y="3613903"/>
                  </a:lnTo>
                  <a:lnTo>
                    <a:pt x="1118868" y="3635074"/>
                  </a:lnTo>
                  <a:lnTo>
                    <a:pt x="1158009" y="3655895"/>
                  </a:lnTo>
                  <a:lnTo>
                    <a:pt x="1197770" y="3676367"/>
                  </a:lnTo>
                  <a:lnTo>
                    <a:pt x="1238149" y="3696489"/>
                  </a:lnTo>
                  <a:lnTo>
                    <a:pt x="1279143" y="3716263"/>
                  </a:lnTo>
                  <a:lnTo>
                    <a:pt x="1320749" y="3735689"/>
                  </a:lnTo>
                  <a:lnTo>
                    <a:pt x="1362966" y="3754768"/>
                  </a:lnTo>
                  <a:lnTo>
                    <a:pt x="1405792" y="3773500"/>
                  </a:lnTo>
                  <a:lnTo>
                    <a:pt x="1449224" y="3791885"/>
                  </a:lnTo>
                  <a:lnTo>
                    <a:pt x="1493260" y="3809925"/>
                  </a:lnTo>
                  <a:lnTo>
                    <a:pt x="1537897" y="3827619"/>
                  </a:lnTo>
                  <a:lnTo>
                    <a:pt x="1583134" y="3844969"/>
                  </a:lnTo>
                  <a:lnTo>
                    <a:pt x="1628968" y="3861975"/>
                  </a:lnTo>
                  <a:lnTo>
                    <a:pt x="1675397" y="3878637"/>
                  </a:lnTo>
                  <a:lnTo>
                    <a:pt x="1722418" y="3894956"/>
                  </a:lnTo>
                  <a:lnTo>
                    <a:pt x="1770030" y="3910932"/>
                  </a:lnTo>
                  <a:lnTo>
                    <a:pt x="1818231" y="3926566"/>
                  </a:lnTo>
                  <a:lnTo>
                    <a:pt x="1867017" y="3941859"/>
                  </a:lnTo>
                  <a:lnTo>
                    <a:pt x="1916386" y="3956811"/>
                  </a:lnTo>
                  <a:lnTo>
                    <a:pt x="1966337" y="3971422"/>
                  </a:lnTo>
                  <a:lnTo>
                    <a:pt x="2016868" y="3985694"/>
                  </a:lnTo>
                  <a:lnTo>
                    <a:pt x="2067975" y="3999626"/>
                  </a:lnTo>
                  <a:lnTo>
                    <a:pt x="2119657" y="4013219"/>
                  </a:lnTo>
                  <a:lnTo>
                    <a:pt x="2171911" y="4026475"/>
                  </a:lnTo>
                  <a:lnTo>
                    <a:pt x="2224735" y="4039392"/>
                  </a:lnTo>
                  <a:lnTo>
                    <a:pt x="2278127" y="4051972"/>
                  </a:lnTo>
                  <a:lnTo>
                    <a:pt x="2332085" y="4064216"/>
                  </a:lnTo>
                  <a:lnTo>
                    <a:pt x="2386606" y="4076123"/>
                  </a:lnTo>
                  <a:lnTo>
                    <a:pt x="2441689" y="4087695"/>
                  </a:lnTo>
                  <a:lnTo>
                    <a:pt x="2497330" y="4098932"/>
                  </a:lnTo>
                  <a:lnTo>
                    <a:pt x="2553528" y="4109834"/>
                  </a:lnTo>
                  <a:lnTo>
                    <a:pt x="2610280" y="4120402"/>
                  </a:lnTo>
                  <a:lnTo>
                    <a:pt x="2667584" y="4130637"/>
                  </a:lnTo>
                  <a:lnTo>
                    <a:pt x="2725438" y="4140539"/>
                  </a:lnTo>
                  <a:lnTo>
                    <a:pt x="2783840" y="4150108"/>
                  </a:lnTo>
                  <a:lnTo>
                    <a:pt x="2842787" y="4159346"/>
                  </a:lnTo>
                  <a:lnTo>
                    <a:pt x="2902277" y="4168252"/>
                  </a:lnTo>
                  <a:lnTo>
                    <a:pt x="2962309" y="4176828"/>
                  </a:lnTo>
                  <a:lnTo>
                    <a:pt x="3022878" y="4185073"/>
                  </a:lnTo>
                  <a:lnTo>
                    <a:pt x="3083984" y="4192989"/>
                  </a:lnTo>
                  <a:lnTo>
                    <a:pt x="3145625" y="4200576"/>
                  </a:lnTo>
                  <a:lnTo>
                    <a:pt x="3207797" y="4207833"/>
                  </a:lnTo>
                  <a:lnTo>
                    <a:pt x="3270498" y="4214763"/>
                  </a:lnTo>
                  <a:lnTo>
                    <a:pt x="3333727" y="4221365"/>
                  </a:lnTo>
                  <a:lnTo>
                    <a:pt x="3397481" y="4227641"/>
                  </a:lnTo>
                  <a:lnTo>
                    <a:pt x="3461758" y="4233589"/>
                  </a:lnTo>
                  <a:lnTo>
                    <a:pt x="3526556" y="4239212"/>
                  </a:lnTo>
                  <a:lnTo>
                    <a:pt x="3591871" y="4244510"/>
                  </a:lnTo>
                  <a:lnTo>
                    <a:pt x="3657703" y="4249482"/>
                  </a:lnTo>
                  <a:lnTo>
                    <a:pt x="3724049" y="4254130"/>
                  </a:lnTo>
                  <a:lnTo>
                    <a:pt x="3789511" y="4252805"/>
                  </a:lnTo>
                  <a:lnTo>
                    <a:pt x="3854542" y="4250874"/>
                  </a:lnTo>
                  <a:lnTo>
                    <a:pt x="3919139" y="4248341"/>
                  </a:lnTo>
                  <a:lnTo>
                    <a:pt x="3983297" y="4245214"/>
                  </a:lnTo>
                  <a:lnTo>
                    <a:pt x="4047011" y="4241498"/>
                  </a:lnTo>
                  <a:lnTo>
                    <a:pt x="4110278" y="4237199"/>
                  </a:lnTo>
                  <a:lnTo>
                    <a:pt x="4173092" y="4232323"/>
                  </a:lnTo>
                  <a:lnTo>
                    <a:pt x="4235451" y="4226875"/>
                  </a:lnTo>
                  <a:lnTo>
                    <a:pt x="4297350" y="4220863"/>
                  </a:lnTo>
                  <a:lnTo>
                    <a:pt x="4358784" y="4214290"/>
                  </a:lnTo>
                  <a:lnTo>
                    <a:pt x="4419749" y="4207164"/>
                  </a:lnTo>
                  <a:lnTo>
                    <a:pt x="4480241" y="4199491"/>
                  </a:lnTo>
                  <a:lnTo>
                    <a:pt x="4540256" y="4191275"/>
                  </a:lnTo>
                  <a:lnTo>
                    <a:pt x="4599789" y="4182524"/>
                  </a:lnTo>
                  <a:lnTo>
                    <a:pt x="4658837" y="4173242"/>
                  </a:lnTo>
                  <a:lnTo>
                    <a:pt x="4717394" y="4163436"/>
                  </a:lnTo>
                  <a:lnTo>
                    <a:pt x="4775457" y="4153112"/>
                  </a:lnTo>
                  <a:lnTo>
                    <a:pt x="4833022" y="4142276"/>
                  </a:lnTo>
                  <a:lnTo>
                    <a:pt x="4890083" y="4130933"/>
                  </a:lnTo>
                  <a:lnTo>
                    <a:pt x="4946638" y="4119090"/>
                  </a:lnTo>
                  <a:lnTo>
                    <a:pt x="5002681" y="4106751"/>
                  </a:lnTo>
                  <a:lnTo>
                    <a:pt x="5058209" y="4093924"/>
                  </a:lnTo>
                  <a:lnTo>
                    <a:pt x="5113217" y="4080614"/>
                  </a:lnTo>
                  <a:lnTo>
                    <a:pt x="5167701" y="4066827"/>
                  </a:lnTo>
                  <a:lnTo>
                    <a:pt x="5221656" y="4052569"/>
                  </a:lnTo>
                  <a:lnTo>
                    <a:pt x="5275079" y="4037845"/>
                  </a:lnTo>
                  <a:lnTo>
                    <a:pt x="5327965" y="4022662"/>
                  </a:lnTo>
                  <a:lnTo>
                    <a:pt x="5380310" y="4007026"/>
                  </a:lnTo>
                  <a:lnTo>
                    <a:pt x="5432110" y="3990941"/>
                  </a:lnTo>
                  <a:lnTo>
                    <a:pt x="5483360" y="3974415"/>
                  </a:lnTo>
                  <a:lnTo>
                    <a:pt x="5534057" y="3957454"/>
                  </a:lnTo>
                  <a:lnTo>
                    <a:pt x="5584195" y="3940062"/>
                  </a:lnTo>
                  <a:lnTo>
                    <a:pt x="5633771" y="3922246"/>
                  </a:lnTo>
                  <a:lnTo>
                    <a:pt x="5682781" y="3904012"/>
                  </a:lnTo>
                  <a:lnTo>
                    <a:pt x="5731219" y="3885365"/>
                  </a:lnTo>
                  <a:lnTo>
                    <a:pt x="5779083" y="3866312"/>
                  </a:lnTo>
                  <a:lnTo>
                    <a:pt x="5826367" y="3846859"/>
                  </a:lnTo>
                  <a:lnTo>
                    <a:pt x="5873068" y="3827011"/>
                  </a:lnTo>
                  <a:lnTo>
                    <a:pt x="5919180" y="3806774"/>
                  </a:lnTo>
                  <a:lnTo>
                    <a:pt x="5964701" y="3786154"/>
                  </a:lnTo>
                  <a:lnTo>
                    <a:pt x="6009626" y="3765158"/>
                  </a:lnTo>
                  <a:lnTo>
                    <a:pt x="6053950" y="3743790"/>
                  </a:lnTo>
                  <a:lnTo>
                    <a:pt x="6097669" y="3722057"/>
                  </a:lnTo>
                  <a:lnTo>
                    <a:pt x="6140779" y="3699964"/>
                  </a:lnTo>
                  <a:lnTo>
                    <a:pt x="6183275" y="3677518"/>
                  </a:lnTo>
                  <a:lnTo>
                    <a:pt x="6225154" y="3654725"/>
                  </a:lnTo>
                  <a:lnTo>
                    <a:pt x="6266411" y="3631590"/>
                  </a:lnTo>
                  <a:lnTo>
                    <a:pt x="6307043" y="3608119"/>
                  </a:lnTo>
                  <a:lnTo>
                    <a:pt x="6347043" y="3584318"/>
                  </a:lnTo>
                  <a:lnTo>
                    <a:pt x="6386410" y="3560193"/>
                  </a:lnTo>
                  <a:lnTo>
                    <a:pt x="6425137" y="3535750"/>
                  </a:lnTo>
                  <a:lnTo>
                    <a:pt x="6463222" y="3510995"/>
                  </a:lnTo>
                  <a:lnTo>
                    <a:pt x="6500659" y="3485933"/>
                  </a:lnTo>
                  <a:lnTo>
                    <a:pt x="6537444" y="3460571"/>
                  </a:lnTo>
                  <a:lnTo>
                    <a:pt x="6573574" y="3434915"/>
                  </a:lnTo>
                  <a:lnTo>
                    <a:pt x="6609043" y="3408969"/>
                  </a:lnTo>
                  <a:lnTo>
                    <a:pt x="6643848" y="3382741"/>
                  </a:lnTo>
                  <a:lnTo>
                    <a:pt x="6677985" y="3356236"/>
                  </a:lnTo>
                  <a:lnTo>
                    <a:pt x="6711449" y="3329460"/>
                  </a:lnTo>
                  <a:lnTo>
                    <a:pt x="6744236" y="3302418"/>
                  </a:lnTo>
                  <a:lnTo>
                    <a:pt x="6776341" y="3275118"/>
                  </a:lnTo>
                  <a:lnTo>
                    <a:pt x="6807761" y="3247564"/>
                  </a:lnTo>
                  <a:lnTo>
                    <a:pt x="6838491" y="3219762"/>
                  </a:lnTo>
                  <a:lnTo>
                    <a:pt x="6868527" y="3191719"/>
                  </a:lnTo>
                  <a:lnTo>
                    <a:pt x="6897864" y="3163441"/>
                  </a:lnTo>
                  <a:lnTo>
                    <a:pt x="6926499" y="3134932"/>
                  </a:lnTo>
                  <a:lnTo>
                    <a:pt x="6954427" y="3106200"/>
                  </a:lnTo>
                  <a:lnTo>
                    <a:pt x="6981644" y="3077249"/>
                  </a:lnTo>
                  <a:lnTo>
                    <a:pt x="7008146" y="3048086"/>
                  </a:lnTo>
                  <a:lnTo>
                    <a:pt x="7033928" y="3018717"/>
                  </a:lnTo>
                  <a:lnTo>
                    <a:pt x="7058986" y="2989148"/>
                  </a:lnTo>
                  <a:lnTo>
                    <a:pt x="7083317" y="2959384"/>
                  </a:lnTo>
                  <a:lnTo>
                    <a:pt x="7106915" y="2929431"/>
                  </a:lnTo>
                  <a:lnTo>
                    <a:pt x="7151896" y="2868984"/>
                  </a:lnTo>
                  <a:lnTo>
                    <a:pt x="7193898" y="2807852"/>
                  </a:lnTo>
                  <a:lnTo>
                    <a:pt x="7232885" y="2746084"/>
                  </a:lnTo>
                  <a:lnTo>
                    <a:pt x="7268823" y="2683726"/>
                  </a:lnTo>
                  <a:lnTo>
                    <a:pt x="7301680" y="2620826"/>
                  </a:lnTo>
                  <a:lnTo>
                    <a:pt x="7331419" y="2557430"/>
                  </a:lnTo>
                  <a:lnTo>
                    <a:pt x="7358009" y="2493586"/>
                  </a:lnTo>
                  <a:lnTo>
                    <a:pt x="7381414" y="2429340"/>
                  </a:lnTo>
                  <a:lnTo>
                    <a:pt x="7401601" y="2364741"/>
                  </a:lnTo>
                  <a:lnTo>
                    <a:pt x="7418535" y="2299834"/>
                  </a:lnTo>
                  <a:lnTo>
                    <a:pt x="7432183" y="2234667"/>
                  </a:lnTo>
                  <a:lnTo>
                    <a:pt x="7442511" y="2169287"/>
                  </a:lnTo>
                  <a:lnTo>
                    <a:pt x="7446419" y="2136532"/>
                  </a:lnTo>
                  <a:lnTo>
                    <a:pt x="7443293" y="2102389"/>
                  </a:lnTo>
                  <a:lnTo>
                    <a:pt x="7434347" y="2034419"/>
                  </a:lnTo>
                  <a:lnTo>
                    <a:pt x="7421852" y="1966904"/>
                  </a:lnTo>
                  <a:lnTo>
                    <a:pt x="7405855" y="1899882"/>
                  </a:lnTo>
                  <a:lnTo>
                    <a:pt x="7386406" y="1833393"/>
                  </a:lnTo>
                  <a:lnTo>
                    <a:pt x="7363553" y="1767474"/>
                  </a:lnTo>
                  <a:lnTo>
                    <a:pt x="7337344" y="1702165"/>
                  </a:lnTo>
                  <a:lnTo>
                    <a:pt x="7307828" y="1637504"/>
                  </a:lnTo>
                  <a:lnTo>
                    <a:pt x="7275054" y="1573530"/>
                  </a:lnTo>
                  <a:lnTo>
                    <a:pt x="7239069" y="1510281"/>
                  </a:lnTo>
                  <a:lnTo>
                    <a:pt x="7199922" y="1447796"/>
                  </a:lnTo>
                  <a:lnTo>
                    <a:pt x="7157663" y="1386114"/>
                  </a:lnTo>
                  <a:lnTo>
                    <a:pt x="7112338" y="1325273"/>
                  </a:lnTo>
                  <a:lnTo>
                    <a:pt x="7088542" y="1295180"/>
                  </a:lnTo>
                  <a:lnTo>
                    <a:pt x="7063997" y="1265312"/>
                  </a:lnTo>
                  <a:lnTo>
                    <a:pt x="7038711" y="1235674"/>
                  </a:lnTo>
                  <a:lnTo>
                    <a:pt x="7012689" y="1206270"/>
                  </a:lnTo>
                  <a:lnTo>
                    <a:pt x="6985937" y="1177105"/>
                  </a:lnTo>
                  <a:lnTo>
                    <a:pt x="6958462" y="1148185"/>
                  </a:lnTo>
                  <a:lnTo>
                    <a:pt x="6930268" y="1119514"/>
                  </a:lnTo>
                  <a:lnTo>
                    <a:pt x="6901363" y="1091096"/>
                  </a:lnTo>
                  <a:lnTo>
                    <a:pt x="6871753" y="1062938"/>
                  </a:lnTo>
                  <a:lnTo>
                    <a:pt x="6841443" y="1035042"/>
                  </a:lnTo>
                  <a:lnTo>
                    <a:pt x="6810439" y="1007415"/>
                  </a:lnTo>
                  <a:lnTo>
                    <a:pt x="6778748" y="980062"/>
                  </a:lnTo>
                  <a:lnTo>
                    <a:pt x="6746376" y="952986"/>
                  </a:lnTo>
                  <a:lnTo>
                    <a:pt x="6713329" y="926193"/>
                  </a:lnTo>
                  <a:lnTo>
                    <a:pt x="6679612" y="899687"/>
                  </a:lnTo>
                  <a:lnTo>
                    <a:pt x="6645233" y="873475"/>
                  </a:lnTo>
                  <a:lnTo>
                    <a:pt x="6610196" y="847559"/>
                  </a:lnTo>
                  <a:lnTo>
                    <a:pt x="6574508" y="821946"/>
                  </a:lnTo>
                  <a:lnTo>
                    <a:pt x="6538176" y="796639"/>
                  </a:lnTo>
                  <a:lnTo>
                    <a:pt x="6501204" y="771645"/>
                  </a:lnTo>
                  <a:lnTo>
                    <a:pt x="6463600" y="746967"/>
                  </a:lnTo>
                  <a:lnTo>
                    <a:pt x="6425369" y="722610"/>
                  </a:lnTo>
                  <a:lnTo>
                    <a:pt x="6386517" y="698580"/>
                  </a:lnTo>
                  <a:lnTo>
                    <a:pt x="6347050" y="674881"/>
                  </a:lnTo>
                  <a:lnTo>
                    <a:pt x="6306975" y="651518"/>
                  </a:lnTo>
                  <a:lnTo>
                    <a:pt x="6266298" y="628496"/>
                  </a:lnTo>
                  <a:lnTo>
                    <a:pt x="6225024" y="605820"/>
                  </a:lnTo>
                  <a:lnTo>
                    <a:pt x="6183160" y="583494"/>
                  </a:lnTo>
                  <a:lnTo>
                    <a:pt x="6140711" y="561523"/>
                  </a:lnTo>
                  <a:lnTo>
                    <a:pt x="6097684" y="539912"/>
                  </a:lnTo>
                  <a:lnTo>
                    <a:pt x="6054085" y="518667"/>
                  </a:lnTo>
                  <a:lnTo>
                    <a:pt x="6009920" y="497791"/>
                  </a:lnTo>
                  <a:lnTo>
                    <a:pt x="5965195" y="477290"/>
                  </a:lnTo>
                  <a:lnTo>
                    <a:pt x="5919915" y="457168"/>
                  </a:lnTo>
                  <a:lnTo>
                    <a:pt x="5874088" y="437430"/>
                  </a:lnTo>
                  <a:lnTo>
                    <a:pt x="5827719" y="418082"/>
                  </a:lnTo>
                  <a:lnTo>
                    <a:pt x="5780814" y="399128"/>
                  </a:lnTo>
                  <a:lnTo>
                    <a:pt x="5733379" y="380572"/>
                  </a:lnTo>
                  <a:lnTo>
                    <a:pt x="5685421" y="362420"/>
                  </a:lnTo>
                  <a:lnTo>
                    <a:pt x="5636945" y="344677"/>
                  </a:lnTo>
                  <a:lnTo>
                    <a:pt x="5587957" y="327347"/>
                  </a:lnTo>
                  <a:lnTo>
                    <a:pt x="5538464" y="310435"/>
                  </a:lnTo>
                  <a:lnTo>
                    <a:pt x="5488472" y="293946"/>
                  </a:lnTo>
                  <a:lnTo>
                    <a:pt x="5437986" y="277884"/>
                  </a:lnTo>
                  <a:lnTo>
                    <a:pt x="5387013" y="262256"/>
                  </a:lnTo>
                  <a:lnTo>
                    <a:pt x="5335558" y="247064"/>
                  </a:lnTo>
                  <a:lnTo>
                    <a:pt x="5283628" y="232315"/>
                  </a:lnTo>
                  <a:lnTo>
                    <a:pt x="5231229" y="218014"/>
                  </a:lnTo>
                  <a:lnTo>
                    <a:pt x="5178367" y="204164"/>
                  </a:lnTo>
                  <a:lnTo>
                    <a:pt x="5125048" y="190771"/>
                  </a:lnTo>
                  <a:lnTo>
                    <a:pt x="5071279" y="177839"/>
                  </a:lnTo>
                  <a:lnTo>
                    <a:pt x="5017064" y="165374"/>
                  </a:lnTo>
                  <a:lnTo>
                    <a:pt x="4962410" y="153380"/>
                  </a:lnTo>
                  <a:lnTo>
                    <a:pt x="4907324" y="141863"/>
                  </a:lnTo>
                  <a:lnTo>
                    <a:pt x="4851810" y="130826"/>
                  </a:lnTo>
                  <a:lnTo>
                    <a:pt x="4795877" y="120275"/>
                  </a:lnTo>
                  <a:lnTo>
                    <a:pt x="4739528" y="110215"/>
                  </a:lnTo>
                  <a:lnTo>
                    <a:pt x="4682771" y="100650"/>
                  </a:lnTo>
                  <a:lnTo>
                    <a:pt x="4625612" y="91585"/>
                  </a:lnTo>
                  <a:lnTo>
                    <a:pt x="4568056" y="83026"/>
                  </a:lnTo>
                  <a:lnTo>
                    <a:pt x="4510110" y="74976"/>
                  </a:lnTo>
                  <a:lnTo>
                    <a:pt x="4451780" y="67441"/>
                  </a:lnTo>
                  <a:lnTo>
                    <a:pt x="4393071" y="60426"/>
                  </a:lnTo>
                  <a:lnTo>
                    <a:pt x="4333991" y="53935"/>
                  </a:lnTo>
                  <a:lnTo>
                    <a:pt x="4274544" y="47974"/>
                  </a:lnTo>
                  <a:lnTo>
                    <a:pt x="4214737" y="42546"/>
                  </a:lnTo>
                  <a:lnTo>
                    <a:pt x="4154576" y="37658"/>
                  </a:lnTo>
                  <a:lnTo>
                    <a:pt x="4094068" y="33313"/>
                  </a:lnTo>
                  <a:lnTo>
                    <a:pt x="4033217" y="29517"/>
                  </a:lnTo>
                  <a:lnTo>
                    <a:pt x="3972031" y="26274"/>
                  </a:lnTo>
                  <a:lnTo>
                    <a:pt x="3910515" y="23590"/>
                  </a:lnTo>
                  <a:lnTo>
                    <a:pt x="3848675" y="21468"/>
                  </a:lnTo>
                  <a:lnTo>
                    <a:pt x="3786518" y="19915"/>
                  </a:lnTo>
                  <a:lnTo>
                    <a:pt x="3724049" y="18934"/>
                  </a:lnTo>
                  <a:lnTo>
                    <a:pt x="3676034" y="14411"/>
                  </a:lnTo>
                  <a:lnTo>
                    <a:pt x="3627794" y="10513"/>
                  </a:lnTo>
                  <a:lnTo>
                    <a:pt x="3579341" y="7235"/>
                  </a:lnTo>
                  <a:lnTo>
                    <a:pt x="3530689" y="4573"/>
                  </a:lnTo>
                  <a:lnTo>
                    <a:pt x="3481852" y="2523"/>
                  </a:lnTo>
                  <a:lnTo>
                    <a:pt x="3432843" y="1081"/>
                  </a:lnTo>
                  <a:lnTo>
                    <a:pt x="3383677" y="241"/>
                  </a:lnTo>
                  <a:lnTo>
                    <a:pt x="3334366" y="0"/>
                  </a:lnTo>
                  <a:close/>
                </a:path>
              </a:pathLst>
            </a:custGeom>
            <a:solidFill>
              <a:srgbClr val="4EBE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37659" y="2232496"/>
              <a:ext cx="7444740" cy="4298950"/>
            </a:xfrm>
            <a:custGeom>
              <a:avLst/>
              <a:gdLst/>
              <a:ahLst/>
              <a:cxnLst/>
              <a:rect l="l" t="t" r="r" b="b"/>
              <a:pathLst>
                <a:path w="7444740" h="4298950">
                  <a:moveTo>
                    <a:pt x="0" y="2180245"/>
                  </a:moveTo>
                  <a:lnTo>
                    <a:pt x="18183" y="2126543"/>
                  </a:lnTo>
                  <a:lnTo>
                    <a:pt x="38049" y="2071446"/>
                  </a:lnTo>
                  <a:lnTo>
                    <a:pt x="59623" y="2015069"/>
                  </a:lnTo>
                  <a:lnTo>
                    <a:pt x="82928" y="1957525"/>
                  </a:lnTo>
                  <a:lnTo>
                    <a:pt x="107991" y="1898929"/>
                  </a:lnTo>
                  <a:lnTo>
                    <a:pt x="134835" y="1839396"/>
                  </a:lnTo>
                  <a:lnTo>
                    <a:pt x="163486" y="1779038"/>
                  </a:lnTo>
                  <a:lnTo>
                    <a:pt x="193967" y="1717971"/>
                  </a:lnTo>
                  <a:lnTo>
                    <a:pt x="226304" y="1656309"/>
                  </a:lnTo>
                  <a:lnTo>
                    <a:pt x="260521" y="1594166"/>
                  </a:lnTo>
                  <a:lnTo>
                    <a:pt x="296643" y="1531656"/>
                  </a:lnTo>
                  <a:lnTo>
                    <a:pt x="334695" y="1468894"/>
                  </a:lnTo>
                  <a:lnTo>
                    <a:pt x="374701" y="1405993"/>
                  </a:lnTo>
                  <a:lnTo>
                    <a:pt x="416686" y="1343068"/>
                  </a:lnTo>
                  <a:lnTo>
                    <a:pt x="438428" y="1311632"/>
                  </a:lnTo>
                  <a:lnTo>
                    <a:pt x="460675" y="1280233"/>
                  </a:lnTo>
                  <a:lnTo>
                    <a:pt x="483428" y="1248886"/>
                  </a:lnTo>
                  <a:lnTo>
                    <a:pt x="506692" y="1217603"/>
                  </a:lnTo>
                  <a:lnTo>
                    <a:pt x="530469" y="1186400"/>
                  </a:lnTo>
                  <a:lnTo>
                    <a:pt x="554762" y="1155291"/>
                  </a:lnTo>
                  <a:lnTo>
                    <a:pt x="579574" y="1124291"/>
                  </a:lnTo>
                  <a:lnTo>
                    <a:pt x="604909" y="1093412"/>
                  </a:lnTo>
                  <a:lnTo>
                    <a:pt x="630770" y="1062671"/>
                  </a:lnTo>
                  <a:lnTo>
                    <a:pt x="657159" y="1032080"/>
                  </a:lnTo>
                  <a:lnTo>
                    <a:pt x="684081" y="1001655"/>
                  </a:lnTo>
                  <a:lnTo>
                    <a:pt x="711537" y="971410"/>
                  </a:lnTo>
                  <a:lnTo>
                    <a:pt x="739530" y="941358"/>
                  </a:lnTo>
                  <a:lnTo>
                    <a:pt x="768065" y="911515"/>
                  </a:lnTo>
                  <a:lnTo>
                    <a:pt x="797144" y="881894"/>
                  </a:lnTo>
                  <a:lnTo>
                    <a:pt x="826771" y="852509"/>
                  </a:lnTo>
                  <a:lnTo>
                    <a:pt x="856947" y="823376"/>
                  </a:lnTo>
                  <a:lnTo>
                    <a:pt x="887677" y="794508"/>
                  </a:lnTo>
                  <a:lnTo>
                    <a:pt x="918963" y="765919"/>
                  </a:lnTo>
                  <a:lnTo>
                    <a:pt x="950809" y="737625"/>
                  </a:lnTo>
                  <a:lnTo>
                    <a:pt x="983217" y="709638"/>
                  </a:lnTo>
                  <a:lnTo>
                    <a:pt x="1016192" y="681974"/>
                  </a:lnTo>
                  <a:lnTo>
                    <a:pt x="1049734" y="654646"/>
                  </a:lnTo>
                  <a:lnTo>
                    <a:pt x="1083849" y="627670"/>
                  </a:lnTo>
                  <a:lnTo>
                    <a:pt x="1118539" y="601058"/>
                  </a:lnTo>
                  <a:lnTo>
                    <a:pt x="1153807" y="574826"/>
                  </a:lnTo>
                  <a:lnTo>
                    <a:pt x="1189656" y="548988"/>
                  </a:lnTo>
                  <a:lnTo>
                    <a:pt x="1226089" y="523558"/>
                  </a:lnTo>
                  <a:lnTo>
                    <a:pt x="1263109" y="498550"/>
                  </a:lnTo>
                  <a:lnTo>
                    <a:pt x="1300720" y="473979"/>
                  </a:lnTo>
                  <a:lnTo>
                    <a:pt x="1338924" y="449859"/>
                  </a:lnTo>
                  <a:lnTo>
                    <a:pt x="1377725" y="426204"/>
                  </a:lnTo>
                  <a:lnTo>
                    <a:pt x="1417125" y="403028"/>
                  </a:lnTo>
                  <a:lnTo>
                    <a:pt x="1457128" y="380346"/>
                  </a:lnTo>
                  <a:lnTo>
                    <a:pt x="1497737" y="358172"/>
                  </a:lnTo>
                  <a:lnTo>
                    <a:pt x="1538955" y="336521"/>
                  </a:lnTo>
                  <a:lnTo>
                    <a:pt x="1580785" y="315406"/>
                  </a:lnTo>
                  <a:lnTo>
                    <a:pt x="1623230" y="294842"/>
                  </a:lnTo>
                  <a:lnTo>
                    <a:pt x="1666293" y="274843"/>
                  </a:lnTo>
                  <a:lnTo>
                    <a:pt x="1709977" y="255423"/>
                  </a:lnTo>
                  <a:lnTo>
                    <a:pt x="1754285" y="236597"/>
                  </a:lnTo>
                  <a:lnTo>
                    <a:pt x="1799221" y="218379"/>
                  </a:lnTo>
                  <a:lnTo>
                    <a:pt x="1844788" y="200783"/>
                  </a:lnTo>
                  <a:lnTo>
                    <a:pt x="1890988" y="183824"/>
                  </a:lnTo>
                  <a:lnTo>
                    <a:pt x="1937824" y="167515"/>
                  </a:lnTo>
                  <a:lnTo>
                    <a:pt x="1985301" y="151872"/>
                  </a:lnTo>
                  <a:lnTo>
                    <a:pt x="2033420" y="136908"/>
                  </a:lnTo>
                  <a:lnTo>
                    <a:pt x="2082185" y="122637"/>
                  </a:lnTo>
                  <a:lnTo>
                    <a:pt x="2131599" y="109074"/>
                  </a:lnTo>
                  <a:lnTo>
                    <a:pt x="2181665" y="96234"/>
                  </a:lnTo>
                  <a:lnTo>
                    <a:pt x="2232386" y="84130"/>
                  </a:lnTo>
                  <a:lnTo>
                    <a:pt x="2283766" y="72777"/>
                  </a:lnTo>
                  <a:lnTo>
                    <a:pt x="2335807" y="62189"/>
                  </a:lnTo>
                  <a:lnTo>
                    <a:pt x="2388512" y="52380"/>
                  </a:lnTo>
                  <a:lnTo>
                    <a:pt x="2441885" y="43365"/>
                  </a:lnTo>
                  <a:lnTo>
                    <a:pt x="2495928" y="35157"/>
                  </a:lnTo>
                  <a:lnTo>
                    <a:pt x="2550645" y="27772"/>
                  </a:lnTo>
                  <a:lnTo>
                    <a:pt x="2606039" y="21223"/>
                  </a:lnTo>
                  <a:lnTo>
                    <a:pt x="2662113" y="15525"/>
                  </a:lnTo>
                  <a:lnTo>
                    <a:pt x="2718869" y="10691"/>
                  </a:lnTo>
                  <a:lnTo>
                    <a:pt x="2776312" y="6737"/>
                  </a:lnTo>
                  <a:lnTo>
                    <a:pt x="2834444" y="3677"/>
                  </a:lnTo>
                  <a:lnTo>
                    <a:pt x="2893267" y="1524"/>
                  </a:lnTo>
                  <a:lnTo>
                    <a:pt x="2952786" y="294"/>
                  </a:lnTo>
                  <a:lnTo>
                    <a:pt x="3013004" y="0"/>
                  </a:lnTo>
                  <a:lnTo>
                    <a:pt x="3073923" y="656"/>
                  </a:lnTo>
                  <a:lnTo>
                    <a:pt x="3135546" y="2277"/>
                  </a:lnTo>
                  <a:lnTo>
                    <a:pt x="3197877" y="4878"/>
                  </a:lnTo>
                  <a:lnTo>
                    <a:pt x="3260919" y="8472"/>
                  </a:lnTo>
                  <a:lnTo>
                    <a:pt x="3324675" y="13074"/>
                  </a:lnTo>
                  <a:lnTo>
                    <a:pt x="3389147" y="18697"/>
                  </a:lnTo>
                  <a:lnTo>
                    <a:pt x="3454339" y="25357"/>
                  </a:lnTo>
                  <a:lnTo>
                    <a:pt x="3520254" y="33068"/>
                  </a:lnTo>
                  <a:lnTo>
                    <a:pt x="3586896" y="41844"/>
                  </a:lnTo>
                  <a:lnTo>
                    <a:pt x="3654267" y="51698"/>
                  </a:lnTo>
                  <a:lnTo>
                    <a:pt x="3722369" y="62647"/>
                  </a:lnTo>
                  <a:lnTo>
                    <a:pt x="3777061" y="63429"/>
                  </a:lnTo>
                  <a:lnTo>
                    <a:pt x="3831799" y="64811"/>
                  </a:lnTo>
                  <a:lnTo>
                    <a:pt x="3886573" y="66787"/>
                  </a:lnTo>
                  <a:lnTo>
                    <a:pt x="3941368" y="69352"/>
                  </a:lnTo>
                  <a:lnTo>
                    <a:pt x="3996174" y="72499"/>
                  </a:lnTo>
                  <a:lnTo>
                    <a:pt x="4050978" y="76224"/>
                  </a:lnTo>
                  <a:lnTo>
                    <a:pt x="4105768" y="80521"/>
                  </a:lnTo>
                  <a:lnTo>
                    <a:pt x="4160532" y="85384"/>
                  </a:lnTo>
                  <a:lnTo>
                    <a:pt x="4215256" y="90807"/>
                  </a:lnTo>
                  <a:lnTo>
                    <a:pt x="4269930" y="96786"/>
                  </a:lnTo>
                  <a:lnTo>
                    <a:pt x="4324541" y="103315"/>
                  </a:lnTo>
                  <a:lnTo>
                    <a:pt x="4379076" y="110387"/>
                  </a:lnTo>
                  <a:lnTo>
                    <a:pt x="4433524" y="117999"/>
                  </a:lnTo>
                  <a:lnTo>
                    <a:pt x="4487871" y="126143"/>
                  </a:lnTo>
                  <a:lnTo>
                    <a:pt x="4542107" y="134815"/>
                  </a:lnTo>
                  <a:lnTo>
                    <a:pt x="4596218" y="144009"/>
                  </a:lnTo>
                  <a:lnTo>
                    <a:pt x="4650192" y="153720"/>
                  </a:lnTo>
                  <a:lnTo>
                    <a:pt x="4704018" y="163941"/>
                  </a:lnTo>
                  <a:lnTo>
                    <a:pt x="4757682" y="174668"/>
                  </a:lnTo>
                  <a:lnTo>
                    <a:pt x="4811174" y="185895"/>
                  </a:lnTo>
                  <a:lnTo>
                    <a:pt x="4864479" y="197616"/>
                  </a:lnTo>
                  <a:lnTo>
                    <a:pt x="4917587" y="209825"/>
                  </a:lnTo>
                  <a:lnTo>
                    <a:pt x="4970485" y="222519"/>
                  </a:lnTo>
                  <a:lnTo>
                    <a:pt x="5023160" y="235689"/>
                  </a:lnTo>
                  <a:lnTo>
                    <a:pt x="5075601" y="249333"/>
                  </a:lnTo>
                  <a:lnTo>
                    <a:pt x="5127795" y="263442"/>
                  </a:lnTo>
                  <a:lnTo>
                    <a:pt x="5179730" y="278013"/>
                  </a:lnTo>
                  <a:lnTo>
                    <a:pt x="5231393" y="293040"/>
                  </a:lnTo>
                  <a:lnTo>
                    <a:pt x="5282774" y="308516"/>
                  </a:lnTo>
                  <a:lnTo>
                    <a:pt x="5333858" y="324437"/>
                  </a:lnTo>
                  <a:lnTo>
                    <a:pt x="5384634" y="340797"/>
                  </a:lnTo>
                  <a:lnTo>
                    <a:pt x="5435091" y="357591"/>
                  </a:lnTo>
                  <a:lnTo>
                    <a:pt x="5485214" y="374813"/>
                  </a:lnTo>
                  <a:lnTo>
                    <a:pt x="5534993" y="392456"/>
                  </a:lnTo>
                  <a:lnTo>
                    <a:pt x="5584415" y="410517"/>
                  </a:lnTo>
                  <a:lnTo>
                    <a:pt x="5633468" y="428989"/>
                  </a:lnTo>
                  <a:lnTo>
                    <a:pt x="5682139" y="447867"/>
                  </a:lnTo>
                  <a:lnTo>
                    <a:pt x="5730417" y="467145"/>
                  </a:lnTo>
                  <a:lnTo>
                    <a:pt x="5778288" y="486818"/>
                  </a:lnTo>
                  <a:lnTo>
                    <a:pt x="5825742" y="506880"/>
                  </a:lnTo>
                  <a:lnTo>
                    <a:pt x="5872765" y="527326"/>
                  </a:lnTo>
                  <a:lnTo>
                    <a:pt x="5919345" y="548150"/>
                  </a:lnTo>
                  <a:lnTo>
                    <a:pt x="5965471" y="569347"/>
                  </a:lnTo>
                  <a:lnTo>
                    <a:pt x="6011129" y="590910"/>
                  </a:lnTo>
                  <a:lnTo>
                    <a:pt x="6056308" y="612835"/>
                  </a:lnTo>
                  <a:lnTo>
                    <a:pt x="6100995" y="635116"/>
                  </a:lnTo>
                  <a:lnTo>
                    <a:pt x="6145179" y="657748"/>
                  </a:lnTo>
                  <a:lnTo>
                    <a:pt x="6188846" y="680724"/>
                  </a:lnTo>
                  <a:lnTo>
                    <a:pt x="6231985" y="704040"/>
                  </a:lnTo>
                  <a:lnTo>
                    <a:pt x="6274583" y="727690"/>
                  </a:lnTo>
                  <a:lnTo>
                    <a:pt x="6316629" y="751668"/>
                  </a:lnTo>
                  <a:lnTo>
                    <a:pt x="6358109" y="775968"/>
                  </a:lnTo>
                  <a:lnTo>
                    <a:pt x="6399012" y="800586"/>
                  </a:lnTo>
                  <a:lnTo>
                    <a:pt x="6439326" y="825516"/>
                  </a:lnTo>
                  <a:lnTo>
                    <a:pt x="6479038" y="850752"/>
                  </a:lnTo>
                  <a:lnTo>
                    <a:pt x="6518135" y="876289"/>
                  </a:lnTo>
                  <a:lnTo>
                    <a:pt x="6556607" y="902120"/>
                  </a:lnTo>
                  <a:lnTo>
                    <a:pt x="6594440" y="928242"/>
                  </a:lnTo>
                  <a:lnTo>
                    <a:pt x="6631622" y="954647"/>
                  </a:lnTo>
                  <a:lnTo>
                    <a:pt x="6668141" y="981331"/>
                  </a:lnTo>
                  <a:lnTo>
                    <a:pt x="6703985" y="1008288"/>
                  </a:lnTo>
                  <a:lnTo>
                    <a:pt x="6739141" y="1035512"/>
                  </a:lnTo>
                  <a:lnTo>
                    <a:pt x="6773598" y="1062998"/>
                  </a:lnTo>
                  <a:lnTo>
                    <a:pt x="6807342" y="1090740"/>
                  </a:lnTo>
                  <a:lnTo>
                    <a:pt x="6840363" y="1118734"/>
                  </a:lnTo>
                  <a:lnTo>
                    <a:pt x="6872647" y="1146973"/>
                  </a:lnTo>
                  <a:lnTo>
                    <a:pt x="6904182" y="1175451"/>
                  </a:lnTo>
                  <a:lnTo>
                    <a:pt x="6934956" y="1204164"/>
                  </a:lnTo>
                  <a:lnTo>
                    <a:pt x="6964957" y="1233105"/>
                  </a:lnTo>
                  <a:lnTo>
                    <a:pt x="6994173" y="1262270"/>
                  </a:lnTo>
                  <a:lnTo>
                    <a:pt x="7022591" y="1291652"/>
                  </a:lnTo>
                  <a:lnTo>
                    <a:pt x="7050199" y="1321246"/>
                  </a:lnTo>
                  <a:lnTo>
                    <a:pt x="7076985" y="1351047"/>
                  </a:lnTo>
                  <a:lnTo>
                    <a:pt x="7102937" y="1381049"/>
                  </a:lnTo>
                  <a:lnTo>
                    <a:pt x="7128042" y="1411246"/>
                  </a:lnTo>
                  <a:lnTo>
                    <a:pt x="7152288" y="1441634"/>
                  </a:lnTo>
                  <a:lnTo>
                    <a:pt x="7175663" y="1472205"/>
                  </a:lnTo>
                  <a:lnTo>
                    <a:pt x="7219750" y="1533880"/>
                  </a:lnTo>
                  <a:lnTo>
                    <a:pt x="7260206" y="1596226"/>
                  </a:lnTo>
                  <a:lnTo>
                    <a:pt x="7296933" y="1659199"/>
                  </a:lnTo>
                  <a:lnTo>
                    <a:pt x="7329832" y="1722755"/>
                  </a:lnTo>
                  <a:lnTo>
                    <a:pt x="7358807" y="1786849"/>
                  </a:lnTo>
                  <a:lnTo>
                    <a:pt x="7383758" y="1851438"/>
                  </a:lnTo>
                  <a:lnTo>
                    <a:pt x="7404588" y="1916477"/>
                  </a:lnTo>
                  <a:lnTo>
                    <a:pt x="7421199" y="1981921"/>
                  </a:lnTo>
                  <a:lnTo>
                    <a:pt x="7433493" y="2047726"/>
                  </a:lnTo>
                  <a:lnTo>
                    <a:pt x="7441373" y="2113849"/>
                  </a:lnTo>
                  <a:lnTo>
                    <a:pt x="7444740" y="2180245"/>
                  </a:lnTo>
                  <a:lnTo>
                    <a:pt x="7444217" y="2202704"/>
                  </a:lnTo>
                  <a:lnTo>
                    <a:pt x="7439785" y="2248946"/>
                  </a:lnTo>
                  <a:lnTo>
                    <a:pt x="7430910" y="2296857"/>
                  </a:lnTo>
                  <a:lnTo>
                    <a:pt x="7417680" y="2346319"/>
                  </a:lnTo>
                  <a:lnTo>
                    <a:pt x="7400180" y="2397218"/>
                  </a:lnTo>
                  <a:lnTo>
                    <a:pt x="7378498" y="2449436"/>
                  </a:lnTo>
                  <a:lnTo>
                    <a:pt x="7352721" y="2502859"/>
                  </a:lnTo>
                  <a:lnTo>
                    <a:pt x="7322935" y="2557370"/>
                  </a:lnTo>
                  <a:lnTo>
                    <a:pt x="7289227" y="2612853"/>
                  </a:lnTo>
                  <a:lnTo>
                    <a:pt x="7251685" y="2669193"/>
                  </a:lnTo>
                  <a:lnTo>
                    <a:pt x="7210395" y="2726272"/>
                  </a:lnTo>
                  <a:lnTo>
                    <a:pt x="7165443" y="2783976"/>
                  </a:lnTo>
                  <a:lnTo>
                    <a:pt x="7116918" y="2842188"/>
                  </a:lnTo>
                  <a:lnTo>
                    <a:pt x="7091342" y="2871448"/>
                  </a:lnTo>
                  <a:lnTo>
                    <a:pt x="7064905" y="2900792"/>
                  </a:lnTo>
                  <a:lnTo>
                    <a:pt x="7037618" y="2930205"/>
                  </a:lnTo>
                  <a:lnTo>
                    <a:pt x="7009492" y="2959672"/>
                  </a:lnTo>
                  <a:lnTo>
                    <a:pt x="6980537" y="2989180"/>
                  </a:lnTo>
                  <a:lnTo>
                    <a:pt x="6950765" y="3018713"/>
                  </a:lnTo>
                  <a:lnTo>
                    <a:pt x="6920186" y="3048257"/>
                  </a:lnTo>
                  <a:lnTo>
                    <a:pt x="6888811" y="3077798"/>
                  </a:lnTo>
                  <a:lnTo>
                    <a:pt x="6856651" y="3107321"/>
                  </a:lnTo>
                  <a:lnTo>
                    <a:pt x="6823718" y="3136811"/>
                  </a:lnTo>
                  <a:lnTo>
                    <a:pt x="6790021" y="3166255"/>
                  </a:lnTo>
                  <a:lnTo>
                    <a:pt x="6755571" y="3195637"/>
                  </a:lnTo>
                  <a:lnTo>
                    <a:pt x="6720380" y="3224943"/>
                  </a:lnTo>
                  <a:lnTo>
                    <a:pt x="6684458" y="3254159"/>
                  </a:lnTo>
                  <a:lnTo>
                    <a:pt x="6647817" y="3283270"/>
                  </a:lnTo>
                  <a:lnTo>
                    <a:pt x="6610466" y="3312261"/>
                  </a:lnTo>
                  <a:lnTo>
                    <a:pt x="6572418" y="3341118"/>
                  </a:lnTo>
                  <a:lnTo>
                    <a:pt x="6533682" y="3369828"/>
                  </a:lnTo>
                  <a:lnTo>
                    <a:pt x="6494270" y="3398374"/>
                  </a:lnTo>
                  <a:lnTo>
                    <a:pt x="6454192" y="3426742"/>
                  </a:lnTo>
                  <a:lnTo>
                    <a:pt x="6413460" y="3454919"/>
                  </a:lnTo>
                  <a:lnTo>
                    <a:pt x="6372083" y="3482890"/>
                  </a:lnTo>
                  <a:lnTo>
                    <a:pt x="6330074" y="3510639"/>
                  </a:lnTo>
                  <a:lnTo>
                    <a:pt x="6287443" y="3538154"/>
                  </a:lnTo>
                  <a:lnTo>
                    <a:pt x="6244200" y="3565418"/>
                  </a:lnTo>
                  <a:lnTo>
                    <a:pt x="6200357" y="3592418"/>
                  </a:lnTo>
                  <a:lnTo>
                    <a:pt x="6155925" y="3619139"/>
                  </a:lnTo>
                  <a:lnTo>
                    <a:pt x="6110914" y="3645566"/>
                  </a:lnTo>
                  <a:lnTo>
                    <a:pt x="6065335" y="3671686"/>
                  </a:lnTo>
                  <a:lnTo>
                    <a:pt x="6019199" y="3697483"/>
                  </a:lnTo>
                  <a:lnTo>
                    <a:pt x="5972517" y="3722944"/>
                  </a:lnTo>
                  <a:lnTo>
                    <a:pt x="5925300" y="3748053"/>
                  </a:lnTo>
                  <a:lnTo>
                    <a:pt x="5877558" y="3772796"/>
                  </a:lnTo>
                  <a:lnTo>
                    <a:pt x="5829303" y="3797159"/>
                  </a:lnTo>
                  <a:lnTo>
                    <a:pt x="5780546" y="3821127"/>
                  </a:lnTo>
                  <a:lnTo>
                    <a:pt x="5731296" y="3844685"/>
                  </a:lnTo>
                  <a:lnTo>
                    <a:pt x="5681566" y="3867820"/>
                  </a:lnTo>
                  <a:lnTo>
                    <a:pt x="5631365" y="3890516"/>
                  </a:lnTo>
                  <a:lnTo>
                    <a:pt x="5580705" y="3912760"/>
                  </a:lnTo>
                  <a:lnTo>
                    <a:pt x="5529597" y="3934536"/>
                  </a:lnTo>
                  <a:lnTo>
                    <a:pt x="5478051" y="3955830"/>
                  </a:lnTo>
                  <a:lnTo>
                    <a:pt x="5426079" y="3976628"/>
                  </a:lnTo>
                  <a:lnTo>
                    <a:pt x="5373691" y="3996915"/>
                  </a:lnTo>
                  <a:lnTo>
                    <a:pt x="5320898" y="4016676"/>
                  </a:lnTo>
                  <a:lnTo>
                    <a:pt x="5267711" y="4035898"/>
                  </a:lnTo>
                  <a:lnTo>
                    <a:pt x="5214140" y="4054566"/>
                  </a:lnTo>
                  <a:lnTo>
                    <a:pt x="5160197" y="4072664"/>
                  </a:lnTo>
                  <a:lnTo>
                    <a:pt x="5105893" y="4090179"/>
                  </a:lnTo>
                  <a:lnTo>
                    <a:pt x="5051238" y="4107097"/>
                  </a:lnTo>
                  <a:lnTo>
                    <a:pt x="4996243" y="4123402"/>
                  </a:lnTo>
                  <a:lnTo>
                    <a:pt x="4940920" y="4139080"/>
                  </a:lnTo>
                  <a:lnTo>
                    <a:pt x="4885278" y="4154116"/>
                  </a:lnTo>
                  <a:lnTo>
                    <a:pt x="4829329" y="4168497"/>
                  </a:lnTo>
                  <a:lnTo>
                    <a:pt x="4773084" y="4182208"/>
                  </a:lnTo>
                  <a:lnTo>
                    <a:pt x="4716553" y="4195234"/>
                  </a:lnTo>
                  <a:lnTo>
                    <a:pt x="4659748" y="4207560"/>
                  </a:lnTo>
                  <a:lnTo>
                    <a:pt x="4602678" y="4219173"/>
                  </a:lnTo>
                  <a:lnTo>
                    <a:pt x="4545356" y="4230057"/>
                  </a:lnTo>
                  <a:lnTo>
                    <a:pt x="4487792" y="4240198"/>
                  </a:lnTo>
                  <a:lnTo>
                    <a:pt x="4429997" y="4249583"/>
                  </a:lnTo>
                  <a:lnTo>
                    <a:pt x="4371981" y="4258195"/>
                  </a:lnTo>
                  <a:lnTo>
                    <a:pt x="4313756" y="4266021"/>
                  </a:lnTo>
                  <a:lnTo>
                    <a:pt x="4255332" y="4273046"/>
                  </a:lnTo>
                  <a:lnTo>
                    <a:pt x="4196720" y="4279256"/>
                  </a:lnTo>
                  <a:lnTo>
                    <a:pt x="4137931" y="4284636"/>
                  </a:lnTo>
                  <a:lnTo>
                    <a:pt x="4078977" y="4289171"/>
                  </a:lnTo>
                  <a:lnTo>
                    <a:pt x="4019867" y="4292848"/>
                  </a:lnTo>
                  <a:lnTo>
                    <a:pt x="3960613" y="4295652"/>
                  </a:lnTo>
                  <a:lnTo>
                    <a:pt x="3901225" y="4297567"/>
                  </a:lnTo>
                  <a:lnTo>
                    <a:pt x="3841715" y="4298581"/>
                  </a:lnTo>
                  <a:lnTo>
                    <a:pt x="3782093" y="4298677"/>
                  </a:lnTo>
                  <a:lnTo>
                    <a:pt x="3722369" y="4297843"/>
                  </a:lnTo>
                  <a:lnTo>
                    <a:pt x="3658663" y="4296313"/>
                  </a:lnTo>
                  <a:lnTo>
                    <a:pt x="3595320" y="4294204"/>
                  </a:lnTo>
                  <a:lnTo>
                    <a:pt x="3532347" y="4291521"/>
                  </a:lnTo>
                  <a:lnTo>
                    <a:pt x="3469750" y="4288267"/>
                  </a:lnTo>
                  <a:lnTo>
                    <a:pt x="3407532" y="4284449"/>
                  </a:lnTo>
                  <a:lnTo>
                    <a:pt x="3345699" y="4280073"/>
                  </a:lnTo>
                  <a:lnTo>
                    <a:pt x="3284257" y="4275142"/>
                  </a:lnTo>
                  <a:lnTo>
                    <a:pt x="3223211" y="4269662"/>
                  </a:lnTo>
                  <a:lnTo>
                    <a:pt x="3162565" y="4263639"/>
                  </a:lnTo>
                  <a:lnTo>
                    <a:pt x="3102326" y="4257077"/>
                  </a:lnTo>
                  <a:lnTo>
                    <a:pt x="3042497" y="4249982"/>
                  </a:lnTo>
                  <a:lnTo>
                    <a:pt x="2983085" y="4242359"/>
                  </a:lnTo>
                  <a:lnTo>
                    <a:pt x="2924094" y="4234213"/>
                  </a:lnTo>
                  <a:lnTo>
                    <a:pt x="2865530" y="4225549"/>
                  </a:lnTo>
                  <a:lnTo>
                    <a:pt x="2807399" y="4216373"/>
                  </a:lnTo>
                  <a:lnTo>
                    <a:pt x="2749704" y="4206690"/>
                  </a:lnTo>
                  <a:lnTo>
                    <a:pt x="2692451" y="4196504"/>
                  </a:lnTo>
                  <a:lnTo>
                    <a:pt x="2635646" y="4185822"/>
                  </a:lnTo>
                  <a:lnTo>
                    <a:pt x="2579293" y="4174647"/>
                  </a:lnTo>
                  <a:lnTo>
                    <a:pt x="2523399" y="4162986"/>
                  </a:lnTo>
                  <a:lnTo>
                    <a:pt x="2467967" y="4150844"/>
                  </a:lnTo>
                  <a:lnTo>
                    <a:pt x="2413003" y="4138225"/>
                  </a:lnTo>
                  <a:lnTo>
                    <a:pt x="2358513" y="4125136"/>
                  </a:lnTo>
                  <a:lnTo>
                    <a:pt x="2304502" y="4111580"/>
                  </a:lnTo>
                  <a:lnTo>
                    <a:pt x="2250974" y="4097564"/>
                  </a:lnTo>
                  <a:lnTo>
                    <a:pt x="2197935" y="4083093"/>
                  </a:lnTo>
                  <a:lnTo>
                    <a:pt x="2145390" y="4068171"/>
                  </a:lnTo>
                  <a:lnTo>
                    <a:pt x="2093345" y="4052804"/>
                  </a:lnTo>
                  <a:lnTo>
                    <a:pt x="2041803" y="4036997"/>
                  </a:lnTo>
                  <a:lnTo>
                    <a:pt x="1990772" y="4020755"/>
                  </a:lnTo>
                  <a:lnTo>
                    <a:pt x="1940255" y="4004084"/>
                  </a:lnTo>
                  <a:lnTo>
                    <a:pt x="1890259" y="3986989"/>
                  </a:lnTo>
                  <a:lnTo>
                    <a:pt x="1840787" y="3969474"/>
                  </a:lnTo>
                  <a:lnTo>
                    <a:pt x="1791846" y="3951545"/>
                  </a:lnTo>
                  <a:lnTo>
                    <a:pt x="1743441" y="3933208"/>
                  </a:lnTo>
                  <a:lnTo>
                    <a:pt x="1695576" y="3914467"/>
                  </a:lnTo>
                  <a:lnTo>
                    <a:pt x="1648258" y="3895327"/>
                  </a:lnTo>
                  <a:lnTo>
                    <a:pt x="1601490" y="3875794"/>
                  </a:lnTo>
                  <a:lnTo>
                    <a:pt x="1555279" y="3855873"/>
                  </a:lnTo>
                  <a:lnTo>
                    <a:pt x="1509629" y="3835569"/>
                  </a:lnTo>
                  <a:lnTo>
                    <a:pt x="1464546" y="3814888"/>
                  </a:lnTo>
                  <a:lnTo>
                    <a:pt x="1420034" y="3793834"/>
                  </a:lnTo>
                  <a:lnTo>
                    <a:pt x="1376100" y="3772412"/>
                  </a:lnTo>
                  <a:lnTo>
                    <a:pt x="1332748" y="3750629"/>
                  </a:lnTo>
                  <a:lnTo>
                    <a:pt x="1289983" y="3728488"/>
                  </a:lnTo>
                  <a:lnTo>
                    <a:pt x="1247811" y="3705996"/>
                  </a:lnTo>
                  <a:lnTo>
                    <a:pt x="1206237" y="3683157"/>
                  </a:lnTo>
                  <a:lnTo>
                    <a:pt x="1165265" y="3659976"/>
                  </a:lnTo>
                  <a:lnTo>
                    <a:pt x="1124902" y="3636460"/>
                  </a:lnTo>
                  <a:lnTo>
                    <a:pt x="1085152" y="3612612"/>
                  </a:lnTo>
                  <a:lnTo>
                    <a:pt x="1046021" y="3588439"/>
                  </a:lnTo>
                  <a:lnTo>
                    <a:pt x="1007513" y="3563945"/>
                  </a:lnTo>
                  <a:lnTo>
                    <a:pt x="969634" y="3539135"/>
                  </a:lnTo>
                  <a:lnTo>
                    <a:pt x="932389" y="3514015"/>
                  </a:lnTo>
                  <a:lnTo>
                    <a:pt x="895783" y="3488590"/>
                  </a:lnTo>
                  <a:lnTo>
                    <a:pt x="859822" y="3462865"/>
                  </a:lnTo>
                  <a:lnTo>
                    <a:pt x="824510" y="3436845"/>
                  </a:lnTo>
                  <a:lnTo>
                    <a:pt x="789854" y="3410536"/>
                  </a:lnTo>
                  <a:lnTo>
                    <a:pt x="755857" y="3383942"/>
                  </a:lnTo>
                  <a:lnTo>
                    <a:pt x="722525" y="3357070"/>
                  </a:lnTo>
                  <a:lnTo>
                    <a:pt x="689863" y="3329923"/>
                  </a:lnTo>
                  <a:lnTo>
                    <a:pt x="657878" y="3302507"/>
                  </a:lnTo>
                  <a:lnTo>
                    <a:pt x="626572" y="3274828"/>
                  </a:lnTo>
                  <a:lnTo>
                    <a:pt x="595953" y="3246890"/>
                  </a:lnTo>
                  <a:lnTo>
                    <a:pt x="566025" y="3218699"/>
                  </a:lnTo>
                  <a:lnTo>
                    <a:pt x="536793" y="3190260"/>
                  </a:lnTo>
                  <a:lnTo>
                    <a:pt x="508262" y="3161578"/>
                  </a:lnTo>
                  <a:lnTo>
                    <a:pt x="480438" y="3132658"/>
                  </a:lnTo>
                  <a:lnTo>
                    <a:pt x="453326" y="3103506"/>
                  </a:lnTo>
                  <a:lnTo>
                    <a:pt x="426931" y="3074126"/>
                  </a:lnTo>
                  <a:lnTo>
                    <a:pt x="401257" y="3044524"/>
                  </a:lnTo>
                  <a:lnTo>
                    <a:pt x="376312" y="3014706"/>
                  </a:lnTo>
                  <a:lnTo>
                    <a:pt x="352099" y="2984675"/>
                  </a:lnTo>
                  <a:lnTo>
                    <a:pt x="328623" y="2954438"/>
                  </a:lnTo>
                  <a:lnTo>
                    <a:pt x="283906" y="2893364"/>
                  </a:lnTo>
                  <a:lnTo>
                    <a:pt x="242202" y="2831527"/>
                  </a:lnTo>
                  <a:lnTo>
                    <a:pt x="203552" y="2768966"/>
                  </a:lnTo>
                  <a:lnTo>
                    <a:pt x="167998" y="2705725"/>
                  </a:lnTo>
                  <a:lnTo>
                    <a:pt x="135582" y="2641843"/>
                  </a:lnTo>
                  <a:lnTo>
                    <a:pt x="106345" y="2577364"/>
                  </a:lnTo>
                  <a:lnTo>
                    <a:pt x="80328" y="2512327"/>
                  </a:lnTo>
                  <a:lnTo>
                    <a:pt x="57573" y="2446776"/>
                  </a:lnTo>
                  <a:lnTo>
                    <a:pt x="38121" y="2380750"/>
                  </a:lnTo>
                  <a:lnTo>
                    <a:pt x="22014" y="2314292"/>
                  </a:lnTo>
                  <a:lnTo>
                    <a:pt x="9293" y="2247443"/>
                  </a:lnTo>
                  <a:lnTo>
                    <a:pt x="4215" y="2213885"/>
                  </a:lnTo>
                  <a:lnTo>
                    <a:pt x="0" y="218024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095755" y="2506979"/>
            <a:ext cx="1866900" cy="1953895"/>
            <a:chOff x="1095755" y="2506979"/>
            <a:chExt cx="1866900" cy="19538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5755" y="2506979"/>
              <a:ext cx="1866900" cy="195376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74063" y="2636519"/>
              <a:ext cx="1559560" cy="1628139"/>
            </a:xfrm>
            <a:custGeom>
              <a:avLst/>
              <a:gdLst/>
              <a:ahLst/>
              <a:cxnLst/>
              <a:rect l="l" t="t" r="r" b="b"/>
              <a:pathLst>
                <a:path w="1559560" h="1628139">
                  <a:moveTo>
                    <a:pt x="0" y="0"/>
                  </a:moveTo>
                  <a:lnTo>
                    <a:pt x="1559433" y="1628012"/>
                  </a:lnTo>
                </a:path>
              </a:pathLst>
            </a:custGeom>
            <a:ln w="1619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74063" y="2636519"/>
              <a:ext cx="1559560" cy="1628139"/>
            </a:xfrm>
            <a:custGeom>
              <a:avLst/>
              <a:gdLst/>
              <a:ahLst/>
              <a:cxnLst/>
              <a:rect l="l" t="t" r="r" b="b"/>
              <a:pathLst>
                <a:path w="1559560" h="1628139">
                  <a:moveTo>
                    <a:pt x="1559433" y="0"/>
                  </a:moveTo>
                  <a:lnTo>
                    <a:pt x="0" y="1628012"/>
                  </a:lnTo>
                </a:path>
              </a:pathLst>
            </a:custGeom>
            <a:ln w="1492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682231" y="3302330"/>
            <a:ext cx="3533775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Les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qualifications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«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Qualibat </a:t>
            </a:r>
            <a:r>
              <a:rPr sz="2400" b="1" dirty="0">
                <a:latin typeface="Calibri"/>
                <a:cs typeface="Calibri"/>
              </a:rPr>
              <a:t>Patrimoine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»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et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«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Qualibat </a:t>
            </a:r>
            <a:r>
              <a:rPr sz="2400" b="1" dirty="0">
                <a:latin typeface="Calibri"/>
                <a:cs typeface="Calibri"/>
              </a:rPr>
              <a:t>Monuments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Historiques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60" dirty="0">
                <a:latin typeface="Calibri"/>
                <a:cs typeface="Calibri"/>
              </a:rPr>
              <a:t>» </a:t>
            </a:r>
            <a:r>
              <a:rPr sz="2400" spc="-25" dirty="0">
                <a:latin typeface="Calibri"/>
                <a:cs typeface="Calibri"/>
              </a:rPr>
              <a:t>n’existent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pas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pour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tous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les </a:t>
            </a:r>
            <a:r>
              <a:rPr sz="2400" dirty="0">
                <a:latin typeface="Calibri"/>
                <a:cs typeface="Calibri"/>
              </a:rPr>
              <a:t>métiers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restauration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: </a:t>
            </a:r>
            <a:r>
              <a:rPr sz="2400" spc="-10" dirty="0">
                <a:latin typeface="Calibri"/>
                <a:cs typeface="Calibri"/>
              </a:rPr>
              <a:t>vitraux…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7091" y="3749040"/>
            <a:ext cx="841248" cy="797051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144517" y="763904"/>
            <a:ext cx="674433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6935" marR="5080" indent="-864869">
              <a:lnSpc>
                <a:spcPct val="100000"/>
              </a:lnSpc>
              <a:spcBef>
                <a:spcPts val="100"/>
              </a:spcBef>
            </a:pPr>
            <a:r>
              <a:rPr sz="2400" b="0" dirty="0">
                <a:solidFill>
                  <a:srgbClr val="000000"/>
                </a:solidFill>
                <a:latin typeface="Segoe UI Semilight"/>
                <a:cs typeface="Segoe UI Semilight"/>
              </a:rPr>
              <a:t>Autres exigences</a:t>
            </a:r>
            <a:r>
              <a:rPr sz="2400" b="0" spc="-5" dirty="0">
                <a:solidFill>
                  <a:srgbClr val="000000"/>
                </a:solidFill>
                <a:latin typeface="Segoe UI Semilight"/>
                <a:cs typeface="Segoe UI Semilight"/>
              </a:rPr>
              <a:t> </a:t>
            </a:r>
            <a:r>
              <a:rPr sz="2400" b="0" dirty="0">
                <a:solidFill>
                  <a:srgbClr val="000000"/>
                </a:solidFill>
                <a:latin typeface="Segoe UI Semilight"/>
                <a:cs typeface="Segoe UI Semilight"/>
              </a:rPr>
              <a:t>pour</a:t>
            </a:r>
            <a:r>
              <a:rPr sz="2400" b="0" spc="-20" dirty="0">
                <a:solidFill>
                  <a:srgbClr val="000000"/>
                </a:solidFill>
                <a:latin typeface="Segoe UI Semilight"/>
                <a:cs typeface="Segoe UI Semilight"/>
              </a:rPr>
              <a:t> </a:t>
            </a:r>
            <a:r>
              <a:rPr sz="2400" b="0" dirty="0">
                <a:solidFill>
                  <a:srgbClr val="000000"/>
                </a:solidFill>
                <a:latin typeface="Segoe UI Semilight"/>
                <a:cs typeface="Segoe UI Semilight"/>
              </a:rPr>
              <a:t>les</a:t>
            </a:r>
            <a:r>
              <a:rPr sz="2400" b="0" spc="-15" dirty="0">
                <a:solidFill>
                  <a:srgbClr val="000000"/>
                </a:solidFill>
                <a:latin typeface="Segoe UI Semilight"/>
                <a:cs typeface="Segoe UI Semilight"/>
              </a:rPr>
              <a:t> </a:t>
            </a:r>
            <a:r>
              <a:rPr sz="2400" b="0" dirty="0">
                <a:solidFill>
                  <a:srgbClr val="000000"/>
                </a:solidFill>
                <a:latin typeface="Segoe UI Semilight"/>
                <a:cs typeface="Segoe UI Semilight"/>
              </a:rPr>
              <a:t>métiers</a:t>
            </a:r>
            <a:r>
              <a:rPr sz="2400" b="0" spc="-20" dirty="0">
                <a:solidFill>
                  <a:srgbClr val="000000"/>
                </a:solidFill>
                <a:latin typeface="Segoe UI Semilight"/>
                <a:cs typeface="Segoe UI Semilight"/>
              </a:rPr>
              <a:t> </a:t>
            </a:r>
            <a:r>
              <a:rPr sz="2400" b="0" dirty="0">
                <a:solidFill>
                  <a:srgbClr val="000000"/>
                </a:solidFill>
                <a:latin typeface="Segoe UI Semilight"/>
                <a:cs typeface="Segoe UI Semilight"/>
              </a:rPr>
              <a:t>sans</a:t>
            </a:r>
            <a:r>
              <a:rPr sz="2400" b="0" spc="40" dirty="0">
                <a:solidFill>
                  <a:srgbClr val="000000"/>
                </a:solidFill>
                <a:latin typeface="Segoe UI Semilight"/>
                <a:cs typeface="Segoe UI Semilight"/>
              </a:rPr>
              <a:t> </a:t>
            </a:r>
            <a:r>
              <a:rPr sz="2400" b="0" spc="-10" dirty="0">
                <a:solidFill>
                  <a:srgbClr val="000000"/>
                </a:solidFill>
                <a:latin typeface="Segoe UI Semilight"/>
                <a:cs typeface="Segoe UI Semilight"/>
              </a:rPr>
              <a:t>qualification </a:t>
            </a:r>
            <a:r>
              <a:rPr sz="2400" b="0" dirty="0">
                <a:solidFill>
                  <a:srgbClr val="000000"/>
                </a:solidFill>
                <a:latin typeface="Segoe UI Semilight"/>
                <a:cs typeface="Segoe UI Semilight"/>
              </a:rPr>
              <a:t>le choix</a:t>
            </a:r>
            <a:r>
              <a:rPr sz="2400" b="0" spc="-20" dirty="0">
                <a:solidFill>
                  <a:srgbClr val="000000"/>
                </a:solidFill>
                <a:latin typeface="Segoe UI Semilight"/>
                <a:cs typeface="Segoe UI Semilight"/>
              </a:rPr>
              <a:t> </a:t>
            </a:r>
            <a:r>
              <a:rPr sz="2400" b="0" dirty="0">
                <a:solidFill>
                  <a:srgbClr val="000000"/>
                </a:solidFill>
                <a:latin typeface="Segoe UI Semilight"/>
                <a:cs typeface="Segoe UI Semilight"/>
              </a:rPr>
              <a:t>d’une</a:t>
            </a:r>
            <a:r>
              <a:rPr sz="2400" b="0" spc="-10" dirty="0">
                <a:solidFill>
                  <a:srgbClr val="000000"/>
                </a:solidFill>
                <a:latin typeface="Segoe UI Semilight"/>
                <a:cs typeface="Segoe UI Semilight"/>
              </a:rPr>
              <a:t> </a:t>
            </a:r>
            <a:r>
              <a:rPr sz="2400" b="0" dirty="0">
                <a:solidFill>
                  <a:srgbClr val="000000"/>
                </a:solidFill>
                <a:latin typeface="Segoe UI Semilight"/>
                <a:cs typeface="Segoe UI Semilight"/>
              </a:rPr>
              <a:t>entreprise</a:t>
            </a:r>
            <a:r>
              <a:rPr sz="2400" b="0" spc="-15" dirty="0">
                <a:solidFill>
                  <a:srgbClr val="000000"/>
                </a:solidFill>
                <a:latin typeface="Segoe UI Semilight"/>
                <a:cs typeface="Segoe UI Semilight"/>
              </a:rPr>
              <a:t> </a:t>
            </a:r>
            <a:r>
              <a:rPr sz="2400" b="0" dirty="0">
                <a:solidFill>
                  <a:srgbClr val="000000"/>
                </a:solidFill>
                <a:latin typeface="Segoe UI Semilight"/>
                <a:cs typeface="Segoe UI Semilight"/>
              </a:rPr>
              <a:t>non</a:t>
            </a:r>
            <a:r>
              <a:rPr sz="2400" b="0" spc="-10" dirty="0">
                <a:solidFill>
                  <a:srgbClr val="000000"/>
                </a:solidFill>
                <a:latin typeface="Segoe UI Semilight"/>
                <a:cs typeface="Segoe UI Semilight"/>
              </a:rPr>
              <a:t> qualifiée</a:t>
            </a:r>
            <a:endParaRPr sz="2400">
              <a:latin typeface="Segoe UI Semilight"/>
              <a:cs typeface="Segoe UI Semiligh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-28575" y="-28575"/>
            <a:ext cx="2275840" cy="2215515"/>
            <a:chOff x="-28575" y="-28575"/>
            <a:chExt cx="2275840" cy="2215515"/>
          </a:xfrm>
        </p:grpSpPr>
        <p:sp>
          <p:nvSpPr>
            <p:cNvPr id="13" name="object 13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30848" y="2596642"/>
            <a:ext cx="4826635" cy="3013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850"/>
              </a:lnSpc>
              <a:spcBef>
                <a:spcPts val="95"/>
              </a:spcBef>
            </a:pPr>
            <a:r>
              <a:rPr sz="2500" b="1" spc="-40" dirty="0">
                <a:solidFill>
                  <a:srgbClr val="4EBEF8"/>
                </a:solidFill>
                <a:latin typeface="Calibri"/>
                <a:cs typeface="Calibri"/>
              </a:rPr>
              <a:t>L’ancienneté</a:t>
            </a:r>
            <a:r>
              <a:rPr sz="2500" b="1" spc="-55" dirty="0">
                <a:solidFill>
                  <a:srgbClr val="4EBEF8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4EBEF8"/>
                </a:solidFill>
                <a:latin typeface="Calibri"/>
                <a:cs typeface="Calibri"/>
              </a:rPr>
              <a:t>et</a:t>
            </a:r>
            <a:r>
              <a:rPr sz="2500" b="1" spc="-50" dirty="0">
                <a:solidFill>
                  <a:srgbClr val="4EBEF8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4EBEF8"/>
                </a:solidFill>
                <a:latin typeface="Calibri"/>
                <a:cs typeface="Calibri"/>
              </a:rPr>
              <a:t>la</a:t>
            </a:r>
            <a:r>
              <a:rPr sz="2500" b="1" spc="-50" dirty="0">
                <a:solidFill>
                  <a:srgbClr val="4EBEF8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4EBEF8"/>
                </a:solidFill>
                <a:latin typeface="Calibri"/>
                <a:cs typeface="Calibri"/>
              </a:rPr>
              <a:t>longévité</a:t>
            </a:r>
            <a:r>
              <a:rPr sz="2500" b="1" spc="-20" dirty="0">
                <a:solidFill>
                  <a:srgbClr val="4EBEF8"/>
                </a:solidFill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de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ts val="2850"/>
              </a:lnSpc>
            </a:pPr>
            <a:r>
              <a:rPr sz="2500" spc="-10" dirty="0">
                <a:latin typeface="Calibri"/>
                <a:cs typeface="Calibri"/>
              </a:rPr>
              <a:t>l’entreprise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ts val="2850"/>
              </a:lnSpc>
              <a:spcBef>
                <a:spcPts val="350"/>
              </a:spcBef>
            </a:pPr>
            <a:r>
              <a:rPr sz="2500" dirty="0">
                <a:latin typeface="Calibri"/>
                <a:cs typeface="Calibri"/>
              </a:rPr>
              <a:t>Son</a:t>
            </a:r>
            <a:r>
              <a:rPr sz="2500" spc="-7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historique,</a:t>
            </a:r>
            <a:r>
              <a:rPr sz="2500" spc="-3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dispose</a:t>
            </a:r>
            <a:r>
              <a:rPr sz="2500" spc="-55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t-elle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ts val="2850"/>
              </a:lnSpc>
            </a:pPr>
            <a:r>
              <a:rPr sz="2500" spc="-30" dirty="0">
                <a:latin typeface="Calibri"/>
                <a:cs typeface="Calibri"/>
              </a:rPr>
              <a:t>d’archives</a:t>
            </a:r>
            <a:r>
              <a:rPr sz="2500" spc="-4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sur</a:t>
            </a:r>
            <a:r>
              <a:rPr sz="2500" spc="-5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les</a:t>
            </a:r>
            <a:r>
              <a:rPr sz="2500" spc="-4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ouvrages</a:t>
            </a:r>
            <a:r>
              <a:rPr sz="2500" spc="-6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concernés</a:t>
            </a:r>
            <a:endParaRPr sz="2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00">
              <a:latin typeface="Calibri"/>
              <a:cs typeface="Calibri"/>
            </a:endParaRPr>
          </a:p>
          <a:p>
            <a:pPr marL="312420" marR="306070" indent="-1270" algn="ctr">
              <a:lnSpc>
                <a:spcPct val="90000"/>
              </a:lnSpc>
            </a:pPr>
            <a:r>
              <a:rPr sz="2500" dirty="0">
                <a:latin typeface="Calibri"/>
                <a:cs typeface="Calibri"/>
              </a:rPr>
              <a:t>Les</a:t>
            </a:r>
            <a:r>
              <a:rPr sz="2500" spc="-50" dirty="0">
                <a:latin typeface="Calibri"/>
                <a:cs typeface="Calibri"/>
              </a:rPr>
              <a:t> </a:t>
            </a:r>
            <a:r>
              <a:rPr sz="2500" b="1" spc="-20" dirty="0">
                <a:solidFill>
                  <a:srgbClr val="4EBEF8"/>
                </a:solidFill>
                <a:latin typeface="Calibri"/>
                <a:cs typeface="Calibri"/>
              </a:rPr>
              <a:t>références</a:t>
            </a:r>
            <a:r>
              <a:rPr sz="2500" b="1" spc="-40" dirty="0">
                <a:solidFill>
                  <a:srgbClr val="4EBEF8"/>
                </a:solidFill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sur</a:t>
            </a:r>
            <a:r>
              <a:rPr sz="2500" spc="-4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des</a:t>
            </a:r>
            <a:r>
              <a:rPr sz="2500" spc="-5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ouvrages équivalents,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avec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des</a:t>
            </a:r>
            <a:r>
              <a:rPr sz="2500" spc="-6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technicités équivalentes</a:t>
            </a:r>
            <a:endParaRPr sz="25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8199" cy="685799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14223" y="830126"/>
            <a:ext cx="2039148" cy="140696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253" y="2713989"/>
            <a:ext cx="644271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Les</a:t>
            </a:r>
            <a:r>
              <a:rPr sz="28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4EBEF8"/>
                </a:solidFill>
                <a:latin typeface="Calibri"/>
                <a:cs typeface="Calibri"/>
              </a:rPr>
              <a:t>références</a:t>
            </a:r>
            <a:r>
              <a:rPr sz="2800" b="1" spc="-30" dirty="0">
                <a:solidFill>
                  <a:srgbClr val="4EBEF8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sur</a:t>
            </a:r>
            <a:r>
              <a:rPr sz="28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des</a:t>
            </a:r>
            <a:r>
              <a:rPr sz="28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Calibri"/>
                <a:cs typeface="Calibri"/>
              </a:rPr>
              <a:t>ouvrages</a:t>
            </a:r>
            <a:r>
              <a:rPr sz="28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Calibri"/>
                <a:cs typeface="Calibri"/>
              </a:rPr>
              <a:t>équivalents,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avec</a:t>
            </a:r>
            <a:r>
              <a:rPr sz="2800" spc="-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des</a:t>
            </a:r>
            <a:r>
              <a:rPr sz="28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Calibri"/>
                <a:cs typeface="Calibri"/>
              </a:rPr>
              <a:t>technicités</a:t>
            </a:r>
            <a:r>
              <a:rPr sz="28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Calibri"/>
                <a:cs typeface="Calibri"/>
              </a:rPr>
              <a:t>équivalentes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4253" y="4421251"/>
            <a:ext cx="602805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latin typeface="Calibri"/>
                <a:cs typeface="Calibri"/>
              </a:rPr>
              <a:t>Attestations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d’</a:t>
            </a:r>
            <a:r>
              <a:rPr sz="2800" b="1" spc="-10" dirty="0">
                <a:solidFill>
                  <a:srgbClr val="4EBEF8"/>
                </a:solidFill>
                <a:latin typeface="Calibri"/>
                <a:cs typeface="Calibri"/>
              </a:rPr>
              <a:t>Architectes</a:t>
            </a:r>
            <a:r>
              <a:rPr sz="2800" b="1" spc="-50" dirty="0">
                <a:solidFill>
                  <a:srgbClr val="4EBEF8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4EBEF8"/>
                </a:solidFill>
                <a:latin typeface="Calibri"/>
                <a:cs typeface="Calibri"/>
              </a:rPr>
              <a:t>du</a:t>
            </a:r>
            <a:r>
              <a:rPr sz="2800" b="1" spc="-90" dirty="0">
                <a:solidFill>
                  <a:srgbClr val="4EBEF8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4EBEF8"/>
                </a:solidFill>
                <a:latin typeface="Calibri"/>
                <a:cs typeface="Calibri"/>
              </a:rPr>
              <a:t>Patrimoine</a:t>
            </a:r>
            <a:r>
              <a:rPr sz="2800" spc="-10" dirty="0">
                <a:latin typeface="Calibri"/>
                <a:cs typeface="Calibri"/>
              </a:rPr>
              <a:t>, Architectes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des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Bâtiments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France, Architectes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des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Monuments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Historiques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0277" y="1322069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349250"/>
                </a:moveTo>
                <a:lnTo>
                  <a:pt x="349275" y="349250"/>
                </a:lnTo>
                <a:lnTo>
                  <a:pt x="457200" y="0"/>
                </a:lnTo>
                <a:lnTo>
                  <a:pt x="565124" y="349250"/>
                </a:lnTo>
                <a:lnTo>
                  <a:pt x="914400" y="349250"/>
                </a:lnTo>
                <a:lnTo>
                  <a:pt x="631825" y="565150"/>
                </a:lnTo>
                <a:lnTo>
                  <a:pt x="739775" y="914400"/>
                </a:lnTo>
                <a:lnTo>
                  <a:pt x="457200" y="698500"/>
                </a:lnTo>
                <a:lnTo>
                  <a:pt x="174637" y="914400"/>
                </a:lnTo>
                <a:lnTo>
                  <a:pt x="282562" y="565150"/>
                </a:lnTo>
                <a:lnTo>
                  <a:pt x="0" y="34925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56994" y="1331213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349250"/>
                </a:moveTo>
                <a:lnTo>
                  <a:pt x="349250" y="349250"/>
                </a:lnTo>
                <a:lnTo>
                  <a:pt x="457200" y="0"/>
                </a:lnTo>
                <a:lnTo>
                  <a:pt x="565150" y="349250"/>
                </a:lnTo>
                <a:lnTo>
                  <a:pt x="914400" y="349250"/>
                </a:lnTo>
                <a:lnTo>
                  <a:pt x="631825" y="565150"/>
                </a:lnTo>
                <a:lnTo>
                  <a:pt x="739775" y="914400"/>
                </a:lnTo>
                <a:lnTo>
                  <a:pt x="457200" y="698500"/>
                </a:lnTo>
                <a:lnTo>
                  <a:pt x="174625" y="914400"/>
                </a:lnTo>
                <a:lnTo>
                  <a:pt x="282575" y="565150"/>
                </a:lnTo>
                <a:lnTo>
                  <a:pt x="0" y="34925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44517" y="1322069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349250"/>
                </a:moveTo>
                <a:lnTo>
                  <a:pt x="349250" y="349250"/>
                </a:lnTo>
                <a:lnTo>
                  <a:pt x="457200" y="0"/>
                </a:lnTo>
                <a:lnTo>
                  <a:pt x="565150" y="349250"/>
                </a:lnTo>
                <a:lnTo>
                  <a:pt x="914400" y="349250"/>
                </a:lnTo>
                <a:lnTo>
                  <a:pt x="631825" y="565150"/>
                </a:lnTo>
                <a:lnTo>
                  <a:pt x="739775" y="914400"/>
                </a:lnTo>
                <a:lnTo>
                  <a:pt x="457200" y="698500"/>
                </a:lnTo>
                <a:lnTo>
                  <a:pt x="174625" y="914400"/>
                </a:lnTo>
                <a:lnTo>
                  <a:pt x="282575" y="565150"/>
                </a:lnTo>
                <a:lnTo>
                  <a:pt x="0" y="34925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12185" y="1326641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349250"/>
                </a:moveTo>
                <a:lnTo>
                  <a:pt x="349250" y="349250"/>
                </a:lnTo>
                <a:lnTo>
                  <a:pt x="457200" y="0"/>
                </a:lnTo>
                <a:lnTo>
                  <a:pt x="565150" y="349250"/>
                </a:lnTo>
                <a:lnTo>
                  <a:pt x="914400" y="349250"/>
                </a:lnTo>
                <a:lnTo>
                  <a:pt x="631825" y="565150"/>
                </a:lnTo>
                <a:lnTo>
                  <a:pt x="739775" y="914400"/>
                </a:lnTo>
                <a:lnTo>
                  <a:pt x="457200" y="698500"/>
                </a:lnTo>
                <a:lnTo>
                  <a:pt x="174625" y="914400"/>
                </a:lnTo>
                <a:lnTo>
                  <a:pt x="282575" y="565150"/>
                </a:lnTo>
                <a:lnTo>
                  <a:pt x="0" y="34925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75326" y="1331213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349250"/>
                </a:moveTo>
                <a:lnTo>
                  <a:pt x="349250" y="349250"/>
                </a:lnTo>
                <a:lnTo>
                  <a:pt x="457200" y="0"/>
                </a:lnTo>
                <a:lnTo>
                  <a:pt x="565150" y="349250"/>
                </a:lnTo>
                <a:lnTo>
                  <a:pt x="914400" y="349250"/>
                </a:lnTo>
                <a:lnTo>
                  <a:pt x="631825" y="565150"/>
                </a:lnTo>
                <a:lnTo>
                  <a:pt x="739775" y="914400"/>
                </a:lnTo>
                <a:lnTo>
                  <a:pt x="457200" y="698500"/>
                </a:lnTo>
                <a:lnTo>
                  <a:pt x="174625" y="914400"/>
                </a:lnTo>
                <a:lnTo>
                  <a:pt x="282575" y="565150"/>
                </a:lnTo>
                <a:lnTo>
                  <a:pt x="0" y="34925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628152" y="0"/>
            <a:ext cx="5563870" cy="6858000"/>
            <a:chOff x="6628152" y="0"/>
            <a:chExt cx="5563870" cy="685800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65719" y="0"/>
              <a:ext cx="4526280" cy="685799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8152" y="208977"/>
              <a:ext cx="2820647" cy="29119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98641" y="3440048"/>
            <a:ext cx="5646420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Les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4EBEF8"/>
                </a:solidFill>
                <a:latin typeface="Calibri"/>
                <a:cs typeface="Calibri"/>
              </a:rPr>
              <a:t>moyens</a:t>
            </a:r>
            <a:r>
              <a:rPr sz="2800" b="1" spc="-75" dirty="0">
                <a:solidFill>
                  <a:srgbClr val="4EBEF8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4EBEF8"/>
                </a:solidFill>
                <a:latin typeface="Calibri"/>
                <a:cs typeface="Calibri"/>
              </a:rPr>
              <a:t>humains</a:t>
            </a:r>
            <a:r>
              <a:rPr sz="2800" b="1" spc="-85" dirty="0">
                <a:solidFill>
                  <a:srgbClr val="4EBEF8"/>
                </a:solidFill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liste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des </a:t>
            </a:r>
            <a:r>
              <a:rPr sz="2800" dirty="0">
                <a:latin typeface="Calibri"/>
                <a:cs typeface="Calibri"/>
              </a:rPr>
              <a:t>personnels,</a:t>
            </a:r>
            <a:r>
              <a:rPr sz="2800" spc="-1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organigrammes, qualifications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(diplômes,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formations, ancienneté,</a:t>
            </a:r>
            <a:r>
              <a:rPr sz="2800" spc="-1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domaine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d’intervention….)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Les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4EBEF8"/>
                </a:solidFill>
                <a:latin typeface="Calibri"/>
                <a:cs typeface="Calibri"/>
              </a:rPr>
              <a:t>moyens</a:t>
            </a:r>
            <a:r>
              <a:rPr sz="2800" b="1" spc="-80" dirty="0">
                <a:solidFill>
                  <a:srgbClr val="4EBEF8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4EBEF8"/>
                </a:solidFill>
                <a:latin typeface="Calibri"/>
                <a:cs typeface="Calibri"/>
              </a:rPr>
              <a:t>matériels</a:t>
            </a:r>
            <a:r>
              <a:rPr sz="2800" b="1" spc="-55" dirty="0">
                <a:solidFill>
                  <a:srgbClr val="4EBEF8"/>
                </a:solidFill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non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exhaustifs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86116" y="2008632"/>
            <a:ext cx="1068324" cy="12374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9919" y="2474976"/>
            <a:ext cx="665987" cy="77114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4647" y="2474976"/>
            <a:ext cx="665988" cy="77114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472683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725" y="4078542"/>
            <a:ext cx="1148715" cy="983615"/>
            <a:chOff x="127725" y="4078542"/>
            <a:chExt cx="1148715" cy="983615"/>
          </a:xfrm>
        </p:grpSpPr>
        <p:sp>
          <p:nvSpPr>
            <p:cNvPr id="3" name="object 3"/>
            <p:cNvSpPr/>
            <p:nvPr/>
          </p:nvSpPr>
          <p:spPr>
            <a:xfrm>
              <a:off x="127725" y="4078542"/>
              <a:ext cx="1148715" cy="983615"/>
            </a:xfrm>
            <a:custGeom>
              <a:avLst/>
              <a:gdLst/>
              <a:ahLst/>
              <a:cxnLst/>
              <a:rect l="l" t="t" r="r" b="b"/>
              <a:pathLst>
                <a:path w="1148715" h="983614">
                  <a:moveTo>
                    <a:pt x="519667" y="0"/>
                  </a:moveTo>
                  <a:lnTo>
                    <a:pt x="474916" y="2201"/>
                  </a:lnTo>
                  <a:lnTo>
                    <a:pt x="430221" y="8402"/>
                  </a:lnTo>
                  <a:lnTo>
                    <a:pt x="385874" y="18614"/>
                  </a:lnTo>
                  <a:lnTo>
                    <a:pt x="342168" y="32849"/>
                  </a:lnTo>
                  <a:lnTo>
                    <a:pt x="299394" y="51117"/>
                  </a:lnTo>
                  <a:lnTo>
                    <a:pt x="257845" y="73430"/>
                  </a:lnTo>
                  <a:lnTo>
                    <a:pt x="217812" y="99800"/>
                  </a:lnTo>
                  <a:lnTo>
                    <a:pt x="179589" y="130237"/>
                  </a:lnTo>
                  <a:lnTo>
                    <a:pt x="144252" y="163981"/>
                  </a:lnTo>
                  <a:lnTo>
                    <a:pt x="112702" y="200071"/>
                  </a:lnTo>
                  <a:lnTo>
                    <a:pt x="84968" y="238215"/>
                  </a:lnTo>
                  <a:lnTo>
                    <a:pt x="61077" y="278122"/>
                  </a:lnTo>
                  <a:lnTo>
                    <a:pt x="41056" y="319500"/>
                  </a:lnTo>
                  <a:lnTo>
                    <a:pt x="24935" y="362059"/>
                  </a:lnTo>
                  <a:lnTo>
                    <a:pt x="12741" y="405507"/>
                  </a:lnTo>
                  <a:lnTo>
                    <a:pt x="4502" y="449552"/>
                  </a:lnTo>
                  <a:lnTo>
                    <a:pt x="245" y="493904"/>
                  </a:lnTo>
                  <a:lnTo>
                    <a:pt x="0" y="538271"/>
                  </a:lnTo>
                  <a:lnTo>
                    <a:pt x="3792" y="582362"/>
                  </a:lnTo>
                  <a:lnTo>
                    <a:pt x="11652" y="625886"/>
                  </a:lnTo>
                  <a:lnTo>
                    <a:pt x="23606" y="668551"/>
                  </a:lnTo>
                  <a:lnTo>
                    <a:pt x="39683" y="710066"/>
                  </a:lnTo>
                  <a:lnTo>
                    <a:pt x="59910" y="750140"/>
                  </a:lnTo>
                  <a:lnTo>
                    <a:pt x="84315" y="788482"/>
                  </a:lnTo>
                  <a:lnTo>
                    <a:pt x="112927" y="824800"/>
                  </a:lnTo>
                  <a:lnTo>
                    <a:pt x="145035" y="858065"/>
                  </a:lnTo>
                  <a:lnTo>
                    <a:pt x="179717" y="887435"/>
                  </a:lnTo>
                  <a:lnTo>
                    <a:pt x="216680" y="912897"/>
                  </a:lnTo>
                  <a:lnTo>
                    <a:pt x="255632" y="934442"/>
                  </a:lnTo>
                  <a:lnTo>
                    <a:pt x="296281" y="952057"/>
                  </a:lnTo>
                  <a:lnTo>
                    <a:pt x="338334" y="965731"/>
                  </a:lnTo>
                  <a:lnTo>
                    <a:pt x="381501" y="975452"/>
                  </a:lnTo>
                  <a:lnTo>
                    <a:pt x="425487" y="981209"/>
                  </a:lnTo>
                  <a:lnTo>
                    <a:pt x="470002" y="982990"/>
                  </a:lnTo>
                  <a:lnTo>
                    <a:pt x="514753" y="980784"/>
                  </a:lnTo>
                  <a:lnTo>
                    <a:pt x="559448" y="974580"/>
                  </a:lnTo>
                  <a:lnTo>
                    <a:pt x="603795" y="964365"/>
                  </a:lnTo>
                  <a:lnTo>
                    <a:pt x="647502" y="950129"/>
                  </a:lnTo>
                  <a:lnTo>
                    <a:pt x="690275" y="931860"/>
                  </a:lnTo>
                  <a:lnTo>
                    <a:pt x="731825" y="909546"/>
                  </a:lnTo>
                  <a:lnTo>
                    <a:pt x="771857" y="883177"/>
                  </a:lnTo>
                  <a:lnTo>
                    <a:pt x="810080" y="852740"/>
                  </a:lnTo>
                  <a:lnTo>
                    <a:pt x="849599" y="817782"/>
                  </a:lnTo>
                  <a:lnTo>
                    <a:pt x="888628" y="782253"/>
                  </a:lnTo>
                  <a:lnTo>
                    <a:pt x="927166" y="746154"/>
                  </a:lnTo>
                  <a:lnTo>
                    <a:pt x="965215" y="709487"/>
                  </a:lnTo>
                  <a:lnTo>
                    <a:pt x="1002774" y="672255"/>
                  </a:lnTo>
                  <a:lnTo>
                    <a:pt x="1039844" y="634460"/>
                  </a:lnTo>
                  <a:lnTo>
                    <a:pt x="1076424" y="596103"/>
                  </a:lnTo>
                  <a:lnTo>
                    <a:pt x="1112515" y="557187"/>
                  </a:lnTo>
                  <a:lnTo>
                    <a:pt x="1148116" y="517714"/>
                  </a:lnTo>
                  <a:lnTo>
                    <a:pt x="1120337" y="475719"/>
                  </a:lnTo>
                  <a:lnTo>
                    <a:pt x="1091964" y="434235"/>
                  </a:lnTo>
                  <a:lnTo>
                    <a:pt x="1062997" y="393263"/>
                  </a:lnTo>
                  <a:lnTo>
                    <a:pt x="1033437" y="352805"/>
                  </a:lnTo>
                  <a:lnTo>
                    <a:pt x="1003284" y="312864"/>
                  </a:lnTo>
                  <a:lnTo>
                    <a:pt x="972538" y="273441"/>
                  </a:lnTo>
                  <a:lnTo>
                    <a:pt x="941199" y="234539"/>
                  </a:lnTo>
                  <a:lnTo>
                    <a:pt x="909267" y="196159"/>
                  </a:lnTo>
                  <a:lnTo>
                    <a:pt x="876743" y="158304"/>
                  </a:lnTo>
                  <a:lnTo>
                    <a:pt x="844634" y="125018"/>
                  </a:lnTo>
                  <a:lnTo>
                    <a:pt x="809953" y="95629"/>
                  </a:lnTo>
                  <a:lnTo>
                    <a:pt x="772990" y="70150"/>
                  </a:lnTo>
                  <a:lnTo>
                    <a:pt x="734038" y="48591"/>
                  </a:lnTo>
                  <a:lnTo>
                    <a:pt x="693389" y="30964"/>
                  </a:lnTo>
                  <a:lnTo>
                    <a:pt x="651335" y="17280"/>
                  </a:lnTo>
                  <a:lnTo>
                    <a:pt x="608169" y="7550"/>
                  </a:lnTo>
                  <a:lnTo>
                    <a:pt x="564182" y="1786"/>
                  </a:lnTo>
                  <a:lnTo>
                    <a:pt x="519667" y="0"/>
                  </a:lnTo>
                  <a:close/>
                </a:path>
              </a:pathLst>
            </a:custGeom>
            <a:solidFill>
              <a:srgbClr val="3E5A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264" y="4151376"/>
              <a:ext cx="830580" cy="8382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60070" y="3438905"/>
            <a:ext cx="4094479" cy="1597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dirty="0">
                <a:solidFill>
                  <a:srgbClr val="3E5A6B"/>
                </a:solidFill>
                <a:latin typeface="Segoe UI Semilight"/>
                <a:cs typeface="Segoe UI Semilight"/>
              </a:rPr>
              <a:t>2</a:t>
            </a:r>
            <a:r>
              <a:rPr sz="2800" b="0" spc="-20" dirty="0">
                <a:solidFill>
                  <a:srgbClr val="3E5A6B"/>
                </a:solidFill>
                <a:latin typeface="Segoe UI Semilight"/>
                <a:cs typeface="Segoe UI Semilight"/>
              </a:rPr>
              <a:t> </a:t>
            </a:r>
            <a:r>
              <a:rPr sz="2800" b="0" spc="-10" dirty="0">
                <a:solidFill>
                  <a:srgbClr val="3E5A6B"/>
                </a:solidFill>
                <a:latin typeface="Segoe UI Semilight"/>
                <a:cs typeface="Segoe UI Semilight"/>
              </a:rPr>
              <a:t>permanentes</a:t>
            </a:r>
            <a:endParaRPr sz="2800">
              <a:latin typeface="Segoe UI Semilight"/>
              <a:cs typeface="Segoe UI Semilight"/>
            </a:endParaRPr>
          </a:p>
          <a:p>
            <a:pPr marL="1165225" marR="5080">
              <a:lnSpc>
                <a:spcPct val="100000"/>
              </a:lnSpc>
              <a:spcBef>
                <a:spcPts val="2300"/>
              </a:spcBef>
            </a:pPr>
            <a:r>
              <a:rPr sz="2800" b="0" dirty="0">
                <a:solidFill>
                  <a:srgbClr val="3E5A6B"/>
                </a:solidFill>
                <a:latin typeface="Segoe UI Semilight"/>
                <a:cs typeface="Segoe UI Semilight"/>
              </a:rPr>
              <a:t>Marion</a:t>
            </a:r>
            <a:r>
              <a:rPr sz="2800" b="0" spc="-105" dirty="0">
                <a:solidFill>
                  <a:srgbClr val="3E5A6B"/>
                </a:solidFill>
                <a:latin typeface="Segoe UI Semilight"/>
                <a:cs typeface="Segoe UI Semilight"/>
              </a:rPr>
              <a:t> </a:t>
            </a:r>
            <a:r>
              <a:rPr sz="2800" b="0" spc="-10" dirty="0">
                <a:solidFill>
                  <a:srgbClr val="3E5A6B"/>
                </a:solidFill>
                <a:latin typeface="Segoe UI Semilight"/>
                <a:cs typeface="Segoe UI Semilight"/>
              </a:rPr>
              <a:t>ROGAR Secrétaire</a:t>
            </a:r>
            <a:r>
              <a:rPr sz="2800" b="0" spc="-114" dirty="0">
                <a:solidFill>
                  <a:srgbClr val="3E5A6B"/>
                </a:solidFill>
                <a:latin typeface="Segoe UI Semilight"/>
                <a:cs typeface="Segoe UI Semilight"/>
              </a:rPr>
              <a:t> </a:t>
            </a:r>
            <a:r>
              <a:rPr sz="2800" b="0" spc="-10" dirty="0">
                <a:solidFill>
                  <a:srgbClr val="3E5A6B"/>
                </a:solidFill>
                <a:latin typeface="Segoe UI Semilight"/>
                <a:cs typeface="Segoe UI Semilight"/>
              </a:rPr>
              <a:t>générale</a:t>
            </a:r>
            <a:endParaRPr sz="2800">
              <a:latin typeface="Segoe UI Semilight"/>
              <a:cs typeface="Segoe UI Semi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2192000" cy="3289300"/>
            <a:chOff x="0" y="0"/>
            <a:chExt cx="12192000" cy="32893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7" cy="300380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0"/>
              <a:ext cx="12192000" cy="3289300"/>
            </a:xfrm>
            <a:custGeom>
              <a:avLst/>
              <a:gdLst/>
              <a:ahLst/>
              <a:cxnLst/>
              <a:rect l="l" t="t" r="r" b="b"/>
              <a:pathLst>
                <a:path w="12192000" h="3289300">
                  <a:moveTo>
                    <a:pt x="12191999" y="0"/>
                  </a:moveTo>
                  <a:lnTo>
                    <a:pt x="0" y="0"/>
                  </a:lnTo>
                  <a:lnTo>
                    <a:pt x="0" y="3288791"/>
                  </a:lnTo>
                  <a:lnTo>
                    <a:pt x="12191999" y="3288791"/>
                  </a:lnTo>
                  <a:lnTo>
                    <a:pt x="12191999" y="0"/>
                  </a:lnTo>
                  <a:close/>
                </a:path>
              </a:pathLst>
            </a:custGeom>
            <a:solidFill>
              <a:srgbClr val="3E5A6B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01257" y="5525874"/>
            <a:ext cx="1148715" cy="982980"/>
            <a:chOff x="201257" y="5525874"/>
            <a:chExt cx="1148715" cy="982980"/>
          </a:xfrm>
        </p:grpSpPr>
        <p:sp>
          <p:nvSpPr>
            <p:cNvPr id="10" name="object 10"/>
            <p:cNvSpPr/>
            <p:nvPr/>
          </p:nvSpPr>
          <p:spPr>
            <a:xfrm>
              <a:off x="201257" y="5525874"/>
              <a:ext cx="1148715" cy="982980"/>
            </a:xfrm>
            <a:custGeom>
              <a:avLst/>
              <a:gdLst/>
              <a:ahLst/>
              <a:cxnLst/>
              <a:rect l="l" t="t" r="r" b="b"/>
              <a:pathLst>
                <a:path w="1148715" h="982979">
                  <a:moveTo>
                    <a:pt x="519662" y="0"/>
                  </a:moveTo>
                  <a:lnTo>
                    <a:pt x="474912" y="2196"/>
                  </a:lnTo>
                  <a:lnTo>
                    <a:pt x="430218" y="8391"/>
                  </a:lnTo>
                  <a:lnTo>
                    <a:pt x="385872" y="18597"/>
                  </a:lnTo>
                  <a:lnTo>
                    <a:pt x="342167" y="32825"/>
                  </a:lnTo>
                  <a:lnTo>
                    <a:pt x="299394" y="51087"/>
                  </a:lnTo>
                  <a:lnTo>
                    <a:pt x="257845" y="73395"/>
                  </a:lnTo>
                  <a:lnTo>
                    <a:pt x="217813" y="99762"/>
                  </a:lnTo>
                  <a:lnTo>
                    <a:pt x="179590" y="130197"/>
                  </a:lnTo>
                  <a:lnTo>
                    <a:pt x="144253" y="163945"/>
                  </a:lnTo>
                  <a:lnTo>
                    <a:pt x="112703" y="200037"/>
                  </a:lnTo>
                  <a:lnTo>
                    <a:pt x="84968" y="238181"/>
                  </a:lnTo>
                  <a:lnTo>
                    <a:pt x="61077" y="278086"/>
                  </a:lnTo>
                  <a:lnTo>
                    <a:pt x="41057" y="319462"/>
                  </a:lnTo>
                  <a:lnTo>
                    <a:pt x="24935" y="362017"/>
                  </a:lnTo>
                  <a:lnTo>
                    <a:pt x="12741" y="405460"/>
                  </a:lnTo>
                  <a:lnTo>
                    <a:pt x="4502" y="449501"/>
                  </a:lnTo>
                  <a:lnTo>
                    <a:pt x="245" y="493848"/>
                  </a:lnTo>
                  <a:lnTo>
                    <a:pt x="0" y="538210"/>
                  </a:lnTo>
                  <a:lnTo>
                    <a:pt x="3792" y="582296"/>
                  </a:lnTo>
                  <a:lnTo>
                    <a:pt x="11652" y="625816"/>
                  </a:lnTo>
                  <a:lnTo>
                    <a:pt x="23606" y="668477"/>
                  </a:lnTo>
                  <a:lnTo>
                    <a:pt x="39683" y="709989"/>
                  </a:lnTo>
                  <a:lnTo>
                    <a:pt x="59910" y="750062"/>
                  </a:lnTo>
                  <a:lnTo>
                    <a:pt x="84316" y="788403"/>
                  </a:lnTo>
                  <a:lnTo>
                    <a:pt x="112927" y="824722"/>
                  </a:lnTo>
                  <a:lnTo>
                    <a:pt x="145036" y="857988"/>
                  </a:lnTo>
                  <a:lnTo>
                    <a:pt x="179718" y="887361"/>
                  </a:lnTo>
                  <a:lnTo>
                    <a:pt x="216681" y="912828"/>
                  </a:lnTo>
                  <a:lnTo>
                    <a:pt x="255633" y="934379"/>
                  </a:lnTo>
                  <a:lnTo>
                    <a:pt x="296282" y="952000"/>
                  </a:lnTo>
                  <a:lnTo>
                    <a:pt x="338335" y="965681"/>
                  </a:lnTo>
                  <a:lnTo>
                    <a:pt x="381501" y="975410"/>
                  </a:lnTo>
                  <a:lnTo>
                    <a:pt x="425488" y="981175"/>
                  </a:lnTo>
                  <a:lnTo>
                    <a:pt x="470003" y="982964"/>
                  </a:lnTo>
                  <a:lnTo>
                    <a:pt x="514754" y="980766"/>
                  </a:lnTo>
                  <a:lnTo>
                    <a:pt x="559449" y="974568"/>
                  </a:lnTo>
                  <a:lnTo>
                    <a:pt x="603796" y="964359"/>
                  </a:lnTo>
                  <a:lnTo>
                    <a:pt x="647502" y="950128"/>
                  </a:lnTo>
                  <a:lnTo>
                    <a:pt x="690276" y="931862"/>
                  </a:lnTo>
                  <a:lnTo>
                    <a:pt x="731826" y="909549"/>
                  </a:lnTo>
                  <a:lnTo>
                    <a:pt x="771858" y="883179"/>
                  </a:lnTo>
                  <a:lnTo>
                    <a:pt x="810081" y="852738"/>
                  </a:lnTo>
                  <a:lnTo>
                    <a:pt x="849600" y="817761"/>
                  </a:lnTo>
                  <a:lnTo>
                    <a:pt x="888629" y="782222"/>
                  </a:lnTo>
                  <a:lnTo>
                    <a:pt x="927167" y="746122"/>
                  </a:lnTo>
                  <a:lnTo>
                    <a:pt x="965216" y="709460"/>
                  </a:lnTo>
                  <a:lnTo>
                    <a:pt x="1002775" y="672236"/>
                  </a:lnTo>
                  <a:lnTo>
                    <a:pt x="1039845" y="634451"/>
                  </a:lnTo>
                  <a:lnTo>
                    <a:pt x="1076425" y="596104"/>
                  </a:lnTo>
                  <a:lnTo>
                    <a:pt x="1112516" y="557195"/>
                  </a:lnTo>
                  <a:lnTo>
                    <a:pt x="1148117" y="517725"/>
                  </a:lnTo>
                  <a:lnTo>
                    <a:pt x="1120334" y="475706"/>
                  </a:lnTo>
                  <a:lnTo>
                    <a:pt x="1091959" y="434205"/>
                  </a:lnTo>
                  <a:lnTo>
                    <a:pt x="1062992" y="393223"/>
                  </a:lnTo>
                  <a:lnTo>
                    <a:pt x="1033432" y="352759"/>
                  </a:lnTo>
                  <a:lnTo>
                    <a:pt x="1003279" y="312813"/>
                  </a:lnTo>
                  <a:lnTo>
                    <a:pt x="972533" y="273386"/>
                  </a:lnTo>
                  <a:lnTo>
                    <a:pt x="941193" y="234477"/>
                  </a:lnTo>
                  <a:lnTo>
                    <a:pt x="909259" y="196086"/>
                  </a:lnTo>
                  <a:lnTo>
                    <a:pt x="876731" y="158214"/>
                  </a:lnTo>
                  <a:lnTo>
                    <a:pt x="844623" y="124956"/>
                  </a:lnTo>
                  <a:lnTo>
                    <a:pt x="809941" y="95590"/>
                  </a:lnTo>
                  <a:lnTo>
                    <a:pt x="772979" y="70128"/>
                  </a:lnTo>
                  <a:lnTo>
                    <a:pt x="734028" y="48581"/>
                  </a:lnTo>
                  <a:lnTo>
                    <a:pt x="693379" y="30963"/>
                  </a:lnTo>
                  <a:lnTo>
                    <a:pt x="651327" y="17283"/>
                  </a:lnTo>
                  <a:lnTo>
                    <a:pt x="608162" y="7555"/>
                  </a:lnTo>
                  <a:lnTo>
                    <a:pt x="564176" y="1790"/>
                  </a:lnTo>
                  <a:lnTo>
                    <a:pt x="519662" y="0"/>
                  </a:lnTo>
                  <a:close/>
                </a:path>
              </a:pathLst>
            </a:custGeom>
            <a:solidFill>
              <a:srgbClr val="3E5A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940" y="5597652"/>
              <a:ext cx="829056" cy="83820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512824" y="5624576"/>
            <a:ext cx="377317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0" dirty="0">
                <a:solidFill>
                  <a:srgbClr val="3E5A6B"/>
                </a:solidFill>
                <a:latin typeface="Segoe UI Semilight"/>
                <a:cs typeface="Segoe UI Semilight"/>
              </a:rPr>
              <a:t>Alexandra</a:t>
            </a:r>
            <a:r>
              <a:rPr sz="2800" b="0" spc="-100" dirty="0">
                <a:solidFill>
                  <a:srgbClr val="3E5A6B"/>
                </a:solidFill>
                <a:latin typeface="Segoe UI Semilight"/>
                <a:cs typeface="Segoe UI Semilight"/>
              </a:rPr>
              <a:t> </a:t>
            </a:r>
            <a:r>
              <a:rPr sz="2800" b="0" spc="-10" dirty="0">
                <a:solidFill>
                  <a:srgbClr val="3E5A6B"/>
                </a:solidFill>
                <a:latin typeface="Segoe UI Semilight"/>
                <a:cs typeface="Segoe UI Semilight"/>
              </a:rPr>
              <a:t>MACCHIA </a:t>
            </a:r>
            <a:r>
              <a:rPr sz="2800" b="0" dirty="0">
                <a:solidFill>
                  <a:srgbClr val="3E5A6B"/>
                </a:solidFill>
                <a:latin typeface="Segoe UI Semilight"/>
                <a:cs typeface="Segoe UI Semilight"/>
              </a:rPr>
              <a:t>Assistante</a:t>
            </a:r>
            <a:r>
              <a:rPr sz="2800" b="0" spc="-145" dirty="0">
                <a:solidFill>
                  <a:srgbClr val="3E5A6B"/>
                </a:solidFill>
                <a:latin typeface="Segoe UI Semilight"/>
                <a:cs typeface="Segoe UI Semilight"/>
              </a:rPr>
              <a:t> </a:t>
            </a:r>
            <a:r>
              <a:rPr sz="2800" b="0" spc="-10" dirty="0">
                <a:solidFill>
                  <a:srgbClr val="3E5A6B"/>
                </a:solidFill>
                <a:latin typeface="Segoe UI Semilight"/>
                <a:cs typeface="Segoe UI Semilight"/>
              </a:rPr>
              <a:t>administrative</a:t>
            </a:r>
            <a:endParaRPr sz="2800">
              <a:latin typeface="Segoe UI Semilight"/>
              <a:cs typeface="Segoe UI Semiligh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098416" y="986104"/>
            <a:ext cx="4104640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00" b="0" dirty="0">
                <a:latin typeface="Segoe UI Semilight"/>
                <a:cs typeface="Segoe UI Semilight"/>
              </a:rPr>
              <a:t>Nous</a:t>
            </a:r>
            <a:r>
              <a:rPr sz="4900" b="0" spc="-130" dirty="0">
                <a:latin typeface="Segoe UI Semilight"/>
                <a:cs typeface="Segoe UI Semilight"/>
              </a:rPr>
              <a:t> </a:t>
            </a:r>
            <a:r>
              <a:rPr sz="4900" b="0" spc="-10" dirty="0">
                <a:latin typeface="Segoe UI Semilight"/>
                <a:cs typeface="Segoe UI Semilight"/>
              </a:rPr>
              <a:t>contacter</a:t>
            </a:r>
            <a:endParaRPr sz="4900">
              <a:latin typeface="Segoe UI Semilight"/>
              <a:cs typeface="Segoe UI Semi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47815" y="3300835"/>
            <a:ext cx="4135754" cy="1946910"/>
          </a:xfrm>
          <a:prstGeom prst="rect">
            <a:avLst/>
          </a:prstGeom>
        </p:spPr>
        <p:txBody>
          <a:bodyPr vert="horz" wrap="square" lIns="0" tIns="226695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1785"/>
              </a:spcBef>
            </a:pPr>
            <a:r>
              <a:rPr sz="2800" b="0" dirty="0">
                <a:solidFill>
                  <a:srgbClr val="3E5A6B"/>
                </a:solidFill>
                <a:latin typeface="Segoe UI Semilight"/>
                <a:cs typeface="Segoe UI Semilight"/>
              </a:rPr>
              <a:t>01</a:t>
            </a:r>
            <a:r>
              <a:rPr sz="2800" b="0" spc="-35" dirty="0">
                <a:solidFill>
                  <a:srgbClr val="3E5A6B"/>
                </a:solidFill>
                <a:latin typeface="Segoe UI Semilight"/>
                <a:cs typeface="Segoe UI Semilight"/>
              </a:rPr>
              <a:t> </a:t>
            </a:r>
            <a:r>
              <a:rPr sz="2800" b="0" dirty="0">
                <a:solidFill>
                  <a:srgbClr val="3E5A6B"/>
                </a:solidFill>
                <a:latin typeface="Segoe UI Semilight"/>
                <a:cs typeface="Segoe UI Semilight"/>
              </a:rPr>
              <a:t>40</a:t>
            </a:r>
            <a:r>
              <a:rPr sz="2800" b="0" spc="-25" dirty="0">
                <a:solidFill>
                  <a:srgbClr val="3E5A6B"/>
                </a:solidFill>
                <a:latin typeface="Segoe UI Semilight"/>
                <a:cs typeface="Segoe UI Semilight"/>
              </a:rPr>
              <a:t> </a:t>
            </a:r>
            <a:r>
              <a:rPr sz="2800" b="0" dirty="0">
                <a:solidFill>
                  <a:srgbClr val="3E5A6B"/>
                </a:solidFill>
                <a:latin typeface="Segoe UI Semilight"/>
                <a:cs typeface="Segoe UI Semilight"/>
              </a:rPr>
              <a:t>69</a:t>
            </a:r>
            <a:r>
              <a:rPr sz="2800" b="0" spc="-20" dirty="0">
                <a:solidFill>
                  <a:srgbClr val="3E5A6B"/>
                </a:solidFill>
                <a:latin typeface="Segoe UI Semilight"/>
                <a:cs typeface="Segoe UI Semilight"/>
              </a:rPr>
              <a:t> </a:t>
            </a:r>
            <a:r>
              <a:rPr sz="2800" b="0" dirty="0">
                <a:solidFill>
                  <a:srgbClr val="3E5A6B"/>
                </a:solidFill>
                <a:latin typeface="Segoe UI Semilight"/>
                <a:cs typeface="Segoe UI Semilight"/>
              </a:rPr>
              <a:t>51</a:t>
            </a:r>
            <a:r>
              <a:rPr sz="2800" b="0" spc="-35" dirty="0">
                <a:solidFill>
                  <a:srgbClr val="3E5A6B"/>
                </a:solidFill>
                <a:latin typeface="Segoe UI Semilight"/>
                <a:cs typeface="Segoe UI Semilight"/>
              </a:rPr>
              <a:t> </a:t>
            </a:r>
            <a:r>
              <a:rPr sz="2800" b="0" spc="-25" dirty="0">
                <a:solidFill>
                  <a:srgbClr val="3E5A6B"/>
                </a:solidFill>
                <a:latin typeface="Segoe UI Semilight"/>
                <a:cs typeface="Segoe UI Semilight"/>
              </a:rPr>
              <a:t>68</a:t>
            </a:r>
            <a:endParaRPr sz="2800">
              <a:latin typeface="Segoe UI Semilight"/>
              <a:cs typeface="Segoe UI Semilight"/>
            </a:endParaRPr>
          </a:p>
          <a:p>
            <a:pPr marL="12700" marR="5080" algn="ctr">
              <a:lnSpc>
                <a:spcPct val="150000"/>
              </a:lnSpc>
              <a:spcBef>
                <a:spcPts val="5"/>
              </a:spcBef>
            </a:pPr>
            <a:r>
              <a:rPr sz="2800" b="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Segoe UI Semilight"/>
                <a:cs typeface="Segoe UI Semilight"/>
                <a:hlinkClick r:id="rId5"/>
              </a:rPr>
              <a:t>contact@gmh.ffbatiment.fr</a:t>
            </a:r>
            <a:r>
              <a:rPr sz="2800" b="0" spc="-10" dirty="0">
                <a:solidFill>
                  <a:srgbClr val="0462C1"/>
                </a:solidFill>
                <a:latin typeface="Segoe UI Semilight"/>
                <a:cs typeface="Segoe UI Semilight"/>
              </a:rPr>
              <a:t> </a:t>
            </a:r>
            <a:r>
              <a:rPr sz="2800" b="0" spc="-35" dirty="0">
                <a:solidFill>
                  <a:srgbClr val="3E5A6B"/>
                </a:solidFill>
                <a:latin typeface="Segoe UI Semilight"/>
                <a:cs typeface="Segoe UI Semilight"/>
                <a:hlinkClick r:id="rId6"/>
              </a:rPr>
              <a:t>www.groupement-</a:t>
            </a:r>
            <a:r>
              <a:rPr sz="2800" b="0" spc="-10" dirty="0">
                <a:solidFill>
                  <a:srgbClr val="3E5A6B"/>
                </a:solidFill>
                <a:latin typeface="Segoe UI Semilight"/>
                <a:cs typeface="Segoe UI Semilight"/>
                <a:hlinkClick r:id="rId6"/>
              </a:rPr>
              <a:t>mh.org</a:t>
            </a:r>
            <a:endParaRPr sz="2800">
              <a:latin typeface="Segoe UI Semilight"/>
              <a:cs typeface="Segoe UI Semiligh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-28575" y="-28575"/>
            <a:ext cx="2275840" cy="2215515"/>
            <a:chOff x="-28575" y="-28575"/>
            <a:chExt cx="2275840" cy="221551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7744" y="51816"/>
              <a:ext cx="94531" cy="22838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37744" y="162102"/>
              <a:ext cx="522605" cy="339090"/>
            </a:xfrm>
            <a:custGeom>
              <a:avLst/>
              <a:gdLst/>
              <a:ahLst/>
              <a:cxnLst/>
              <a:rect l="l" t="t" r="r" b="b"/>
              <a:pathLst>
                <a:path w="522605" h="339090">
                  <a:moveTo>
                    <a:pt x="522077" y="0"/>
                  </a:moveTo>
                  <a:lnTo>
                    <a:pt x="454373" y="17565"/>
                  </a:lnTo>
                  <a:lnTo>
                    <a:pt x="387486" y="39942"/>
                  </a:lnTo>
                  <a:lnTo>
                    <a:pt x="325850" y="65172"/>
                  </a:lnTo>
                  <a:lnTo>
                    <a:pt x="269486" y="92445"/>
                  </a:lnTo>
                  <a:lnTo>
                    <a:pt x="218413" y="120950"/>
                  </a:lnTo>
                  <a:lnTo>
                    <a:pt x="172649" y="149875"/>
                  </a:lnTo>
                  <a:lnTo>
                    <a:pt x="132215" y="178409"/>
                  </a:lnTo>
                  <a:lnTo>
                    <a:pt x="97129" y="205741"/>
                  </a:lnTo>
                  <a:lnTo>
                    <a:pt x="67410" y="231060"/>
                  </a:lnTo>
                  <a:lnTo>
                    <a:pt x="24152" y="272415"/>
                  </a:lnTo>
                  <a:lnTo>
                    <a:pt x="0" y="338775"/>
                  </a:lnTo>
                  <a:lnTo>
                    <a:pt x="240286" y="159346"/>
                  </a:lnTo>
                  <a:lnTo>
                    <a:pt x="344678" y="118396"/>
                  </a:lnTo>
                  <a:lnTo>
                    <a:pt x="52207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895843" y="5480303"/>
            <a:ext cx="358140" cy="35814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732292" y="5496840"/>
            <a:ext cx="318323" cy="32245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584004" y="5480303"/>
            <a:ext cx="430630" cy="35966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35554" y="216560"/>
            <a:ext cx="3321050" cy="1007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8955" marR="5080" indent="-516890">
              <a:lnSpc>
                <a:spcPct val="114999"/>
              </a:lnSpc>
              <a:spcBef>
                <a:spcPts val="100"/>
              </a:spcBef>
            </a:pPr>
            <a:r>
              <a:rPr sz="2800" b="0" dirty="0">
                <a:solidFill>
                  <a:srgbClr val="CFA403"/>
                </a:solidFill>
                <a:latin typeface="Segoe UI Semilight"/>
                <a:cs typeface="Segoe UI Semilight"/>
              </a:rPr>
              <a:t>Le</a:t>
            </a:r>
            <a:r>
              <a:rPr sz="2800" b="0" spc="-70" dirty="0">
                <a:solidFill>
                  <a:srgbClr val="CFA403"/>
                </a:solidFill>
                <a:latin typeface="Segoe UI Semilight"/>
                <a:cs typeface="Segoe UI Semilight"/>
              </a:rPr>
              <a:t> </a:t>
            </a:r>
            <a:r>
              <a:rPr sz="2800" b="0" dirty="0">
                <a:solidFill>
                  <a:srgbClr val="CFA403"/>
                </a:solidFill>
                <a:latin typeface="Segoe UI Semilight"/>
                <a:cs typeface="Segoe UI Semilight"/>
              </a:rPr>
              <a:t>GMH</a:t>
            </a:r>
            <a:r>
              <a:rPr sz="2800" b="0" spc="-85" dirty="0">
                <a:solidFill>
                  <a:srgbClr val="CFA403"/>
                </a:solidFill>
                <a:latin typeface="Segoe UI Semilight"/>
                <a:cs typeface="Segoe UI Semilight"/>
              </a:rPr>
              <a:t> </a:t>
            </a:r>
            <a:r>
              <a:rPr sz="2800" b="0" dirty="0">
                <a:solidFill>
                  <a:srgbClr val="CFA403"/>
                </a:solidFill>
                <a:latin typeface="Segoe UI Semilight"/>
                <a:cs typeface="Segoe UI Semilight"/>
              </a:rPr>
              <a:t>présent</a:t>
            </a:r>
            <a:r>
              <a:rPr sz="2800" b="0" spc="-80" dirty="0">
                <a:solidFill>
                  <a:srgbClr val="CFA403"/>
                </a:solidFill>
                <a:latin typeface="Segoe UI Semilight"/>
                <a:cs typeface="Segoe UI Semilight"/>
              </a:rPr>
              <a:t> </a:t>
            </a:r>
            <a:r>
              <a:rPr sz="2800" b="0" spc="-20" dirty="0">
                <a:solidFill>
                  <a:srgbClr val="CFA403"/>
                </a:solidFill>
                <a:latin typeface="Segoe UI Semilight"/>
                <a:cs typeface="Segoe UI Semilight"/>
              </a:rPr>
              <a:t>dans </a:t>
            </a:r>
            <a:r>
              <a:rPr sz="2800" b="0" dirty="0">
                <a:solidFill>
                  <a:srgbClr val="CFA403"/>
                </a:solidFill>
                <a:latin typeface="Segoe UI Semilight"/>
                <a:cs typeface="Segoe UI Semilight"/>
              </a:rPr>
              <a:t>toute</a:t>
            </a:r>
            <a:r>
              <a:rPr sz="2800" b="0" spc="-100" dirty="0">
                <a:solidFill>
                  <a:srgbClr val="CFA403"/>
                </a:solidFill>
                <a:latin typeface="Segoe UI Semilight"/>
                <a:cs typeface="Segoe UI Semilight"/>
              </a:rPr>
              <a:t> </a:t>
            </a:r>
            <a:r>
              <a:rPr sz="2800" b="0" dirty="0">
                <a:solidFill>
                  <a:srgbClr val="CFA403"/>
                </a:solidFill>
                <a:latin typeface="Segoe UI Semilight"/>
                <a:cs typeface="Segoe UI Semilight"/>
              </a:rPr>
              <a:t>la</a:t>
            </a:r>
            <a:r>
              <a:rPr sz="2800" b="0" spc="-65" dirty="0">
                <a:solidFill>
                  <a:srgbClr val="CFA403"/>
                </a:solidFill>
                <a:latin typeface="Segoe UI Semilight"/>
                <a:cs typeface="Segoe UI Semilight"/>
              </a:rPr>
              <a:t> </a:t>
            </a:r>
            <a:r>
              <a:rPr sz="2800" b="0" spc="-10" dirty="0">
                <a:solidFill>
                  <a:srgbClr val="CFA403"/>
                </a:solidFill>
                <a:latin typeface="Segoe UI Semilight"/>
                <a:cs typeface="Segoe UI Semilight"/>
              </a:rPr>
              <a:t>France</a:t>
            </a:r>
            <a:endParaRPr sz="2800">
              <a:latin typeface="Segoe UI Semilight"/>
              <a:cs typeface="Segoe UI Semi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864608" y="0"/>
            <a:ext cx="7135495" cy="6858000"/>
            <a:chOff x="4864608" y="0"/>
            <a:chExt cx="713549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64608" y="0"/>
              <a:ext cx="7135368" cy="68579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76260" y="1405127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458" y="2360"/>
                  </a:lnTo>
                  <a:lnTo>
                    <a:pt x="365066" y="9289"/>
                  </a:lnTo>
                  <a:lnTo>
                    <a:pt x="321253" y="20557"/>
                  </a:lnTo>
                  <a:lnTo>
                    <a:pt x="279249" y="35933"/>
                  </a:lnTo>
                  <a:lnTo>
                    <a:pt x="239283" y="55187"/>
                  </a:lnTo>
                  <a:lnTo>
                    <a:pt x="201587" y="78090"/>
                  </a:lnTo>
                  <a:lnTo>
                    <a:pt x="166390" y="104411"/>
                  </a:lnTo>
                  <a:lnTo>
                    <a:pt x="133921" y="133921"/>
                  </a:lnTo>
                  <a:lnTo>
                    <a:pt x="104411" y="166390"/>
                  </a:lnTo>
                  <a:lnTo>
                    <a:pt x="78090" y="201587"/>
                  </a:lnTo>
                  <a:lnTo>
                    <a:pt x="55187" y="239283"/>
                  </a:lnTo>
                  <a:lnTo>
                    <a:pt x="35933" y="279249"/>
                  </a:lnTo>
                  <a:lnTo>
                    <a:pt x="20557" y="321253"/>
                  </a:lnTo>
                  <a:lnTo>
                    <a:pt x="9289" y="365066"/>
                  </a:lnTo>
                  <a:lnTo>
                    <a:pt x="2360" y="410458"/>
                  </a:lnTo>
                  <a:lnTo>
                    <a:pt x="0" y="457200"/>
                  </a:lnTo>
                  <a:lnTo>
                    <a:pt x="2360" y="503941"/>
                  </a:lnTo>
                  <a:lnTo>
                    <a:pt x="9289" y="549333"/>
                  </a:lnTo>
                  <a:lnTo>
                    <a:pt x="20557" y="593146"/>
                  </a:lnTo>
                  <a:lnTo>
                    <a:pt x="35933" y="635150"/>
                  </a:lnTo>
                  <a:lnTo>
                    <a:pt x="55187" y="675116"/>
                  </a:lnTo>
                  <a:lnTo>
                    <a:pt x="78090" y="712812"/>
                  </a:lnTo>
                  <a:lnTo>
                    <a:pt x="104411" y="748009"/>
                  </a:lnTo>
                  <a:lnTo>
                    <a:pt x="133921" y="780478"/>
                  </a:lnTo>
                  <a:lnTo>
                    <a:pt x="166390" y="809988"/>
                  </a:lnTo>
                  <a:lnTo>
                    <a:pt x="201587" y="836309"/>
                  </a:lnTo>
                  <a:lnTo>
                    <a:pt x="239283" y="859212"/>
                  </a:lnTo>
                  <a:lnTo>
                    <a:pt x="279249" y="878466"/>
                  </a:lnTo>
                  <a:lnTo>
                    <a:pt x="321253" y="893842"/>
                  </a:lnTo>
                  <a:lnTo>
                    <a:pt x="365066" y="905110"/>
                  </a:lnTo>
                  <a:lnTo>
                    <a:pt x="410458" y="912039"/>
                  </a:lnTo>
                  <a:lnTo>
                    <a:pt x="457200" y="914400"/>
                  </a:lnTo>
                  <a:lnTo>
                    <a:pt x="503941" y="912039"/>
                  </a:lnTo>
                  <a:lnTo>
                    <a:pt x="549333" y="905110"/>
                  </a:lnTo>
                  <a:lnTo>
                    <a:pt x="593146" y="893842"/>
                  </a:lnTo>
                  <a:lnTo>
                    <a:pt x="635150" y="878466"/>
                  </a:lnTo>
                  <a:lnTo>
                    <a:pt x="675116" y="859212"/>
                  </a:lnTo>
                  <a:lnTo>
                    <a:pt x="712812" y="836309"/>
                  </a:lnTo>
                  <a:lnTo>
                    <a:pt x="748009" y="809988"/>
                  </a:lnTo>
                  <a:lnTo>
                    <a:pt x="780478" y="780478"/>
                  </a:lnTo>
                  <a:lnTo>
                    <a:pt x="809988" y="748009"/>
                  </a:lnTo>
                  <a:lnTo>
                    <a:pt x="836309" y="712812"/>
                  </a:lnTo>
                  <a:lnTo>
                    <a:pt x="859212" y="675116"/>
                  </a:lnTo>
                  <a:lnTo>
                    <a:pt x="878466" y="635150"/>
                  </a:lnTo>
                  <a:lnTo>
                    <a:pt x="893842" y="593146"/>
                  </a:lnTo>
                  <a:lnTo>
                    <a:pt x="905110" y="549333"/>
                  </a:lnTo>
                  <a:lnTo>
                    <a:pt x="912039" y="503941"/>
                  </a:lnTo>
                  <a:lnTo>
                    <a:pt x="914400" y="457200"/>
                  </a:lnTo>
                  <a:lnTo>
                    <a:pt x="912039" y="410458"/>
                  </a:lnTo>
                  <a:lnTo>
                    <a:pt x="905110" y="365066"/>
                  </a:lnTo>
                  <a:lnTo>
                    <a:pt x="893842" y="321253"/>
                  </a:lnTo>
                  <a:lnTo>
                    <a:pt x="878466" y="279249"/>
                  </a:lnTo>
                  <a:lnTo>
                    <a:pt x="859212" y="239283"/>
                  </a:lnTo>
                  <a:lnTo>
                    <a:pt x="836309" y="201587"/>
                  </a:lnTo>
                  <a:lnTo>
                    <a:pt x="809988" y="166390"/>
                  </a:lnTo>
                  <a:lnTo>
                    <a:pt x="780478" y="133921"/>
                  </a:lnTo>
                  <a:lnTo>
                    <a:pt x="748009" y="104411"/>
                  </a:lnTo>
                  <a:lnTo>
                    <a:pt x="712812" y="78090"/>
                  </a:lnTo>
                  <a:lnTo>
                    <a:pt x="675116" y="55187"/>
                  </a:lnTo>
                  <a:lnTo>
                    <a:pt x="635150" y="35933"/>
                  </a:lnTo>
                  <a:lnTo>
                    <a:pt x="593146" y="20557"/>
                  </a:lnTo>
                  <a:lnTo>
                    <a:pt x="549333" y="9289"/>
                  </a:lnTo>
                  <a:lnTo>
                    <a:pt x="503941" y="23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CFA403">
                <a:alpha val="6784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392794" y="1551254"/>
            <a:ext cx="476884" cy="560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spc="-25" dirty="0">
                <a:solidFill>
                  <a:srgbClr val="FFFFFF"/>
                </a:solidFill>
                <a:latin typeface="Calibri"/>
                <a:cs typeface="Calibri"/>
              </a:rPr>
              <a:t>59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788652" y="1405127"/>
            <a:ext cx="753110" cy="753110"/>
          </a:xfrm>
          <a:custGeom>
            <a:avLst/>
            <a:gdLst/>
            <a:ahLst/>
            <a:cxnLst/>
            <a:rect l="l" t="t" r="r" b="b"/>
            <a:pathLst>
              <a:path w="753109" h="753110">
                <a:moveTo>
                  <a:pt x="376427" y="0"/>
                </a:moveTo>
                <a:lnTo>
                  <a:pt x="329208" y="2932"/>
                </a:lnTo>
                <a:lnTo>
                  <a:pt x="283740" y="11496"/>
                </a:lnTo>
                <a:lnTo>
                  <a:pt x="240375" y="25337"/>
                </a:lnTo>
                <a:lnTo>
                  <a:pt x="199465" y="44103"/>
                </a:lnTo>
                <a:lnTo>
                  <a:pt x="161365" y="67442"/>
                </a:lnTo>
                <a:lnTo>
                  <a:pt x="126425" y="95000"/>
                </a:lnTo>
                <a:lnTo>
                  <a:pt x="95000" y="126425"/>
                </a:lnTo>
                <a:lnTo>
                  <a:pt x="67442" y="161365"/>
                </a:lnTo>
                <a:lnTo>
                  <a:pt x="44103" y="199465"/>
                </a:lnTo>
                <a:lnTo>
                  <a:pt x="25337" y="240375"/>
                </a:lnTo>
                <a:lnTo>
                  <a:pt x="11496" y="283740"/>
                </a:lnTo>
                <a:lnTo>
                  <a:pt x="2932" y="329208"/>
                </a:lnTo>
                <a:lnTo>
                  <a:pt x="0" y="376427"/>
                </a:lnTo>
                <a:lnTo>
                  <a:pt x="2932" y="423647"/>
                </a:lnTo>
                <a:lnTo>
                  <a:pt x="11496" y="469115"/>
                </a:lnTo>
                <a:lnTo>
                  <a:pt x="25337" y="512480"/>
                </a:lnTo>
                <a:lnTo>
                  <a:pt x="44103" y="553390"/>
                </a:lnTo>
                <a:lnTo>
                  <a:pt x="67442" y="591490"/>
                </a:lnTo>
                <a:lnTo>
                  <a:pt x="95000" y="626430"/>
                </a:lnTo>
                <a:lnTo>
                  <a:pt x="126425" y="657855"/>
                </a:lnTo>
                <a:lnTo>
                  <a:pt x="161365" y="685413"/>
                </a:lnTo>
                <a:lnTo>
                  <a:pt x="199465" y="708752"/>
                </a:lnTo>
                <a:lnTo>
                  <a:pt x="240375" y="727518"/>
                </a:lnTo>
                <a:lnTo>
                  <a:pt x="283740" y="741359"/>
                </a:lnTo>
                <a:lnTo>
                  <a:pt x="329208" y="749923"/>
                </a:lnTo>
                <a:lnTo>
                  <a:pt x="376427" y="752856"/>
                </a:lnTo>
                <a:lnTo>
                  <a:pt x="423647" y="749923"/>
                </a:lnTo>
                <a:lnTo>
                  <a:pt x="469115" y="741359"/>
                </a:lnTo>
                <a:lnTo>
                  <a:pt x="512480" y="727518"/>
                </a:lnTo>
                <a:lnTo>
                  <a:pt x="553390" y="708752"/>
                </a:lnTo>
                <a:lnTo>
                  <a:pt x="591490" y="685413"/>
                </a:lnTo>
                <a:lnTo>
                  <a:pt x="626430" y="657855"/>
                </a:lnTo>
                <a:lnTo>
                  <a:pt x="657855" y="626430"/>
                </a:lnTo>
                <a:lnTo>
                  <a:pt x="685413" y="591490"/>
                </a:lnTo>
                <a:lnTo>
                  <a:pt x="708752" y="553390"/>
                </a:lnTo>
                <a:lnTo>
                  <a:pt x="727518" y="512480"/>
                </a:lnTo>
                <a:lnTo>
                  <a:pt x="741359" y="469115"/>
                </a:lnTo>
                <a:lnTo>
                  <a:pt x="749923" y="423647"/>
                </a:lnTo>
                <a:lnTo>
                  <a:pt x="752855" y="376427"/>
                </a:lnTo>
                <a:lnTo>
                  <a:pt x="749923" y="329208"/>
                </a:lnTo>
                <a:lnTo>
                  <a:pt x="741359" y="283740"/>
                </a:lnTo>
                <a:lnTo>
                  <a:pt x="727518" y="240375"/>
                </a:lnTo>
                <a:lnTo>
                  <a:pt x="708752" y="199465"/>
                </a:lnTo>
                <a:lnTo>
                  <a:pt x="685413" y="161365"/>
                </a:lnTo>
                <a:lnTo>
                  <a:pt x="657855" y="126425"/>
                </a:lnTo>
                <a:lnTo>
                  <a:pt x="626430" y="95000"/>
                </a:lnTo>
                <a:lnTo>
                  <a:pt x="591490" y="67442"/>
                </a:lnTo>
                <a:lnTo>
                  <a:pt x="553390" y="44103"/>
                </a:lnTo>
                <a:lnTo>
                  <a:pt x="512480" y="25337"/>
                </a:lnTo>
                <a:lnTo>
                  <a:pt x="469115" y="11496"/>
                </a:lnTo>
                <a:lnTo>
                  <a:pt x="423647" y="2932"/>
                </a:lnTo>
                <a:lnTo>
                  <a:pt x="376427" y="0"/>
                </a:lnTo>
                <a:close/>
              </a:path>
            </a:pathLst>
          </a:custGeom>
          <a:solidFill>
            <a:srgbClr val="CFA403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987788" y="1530553"/>
            <a:ext cx="3854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494519" y="2671572"/>
            <a:ext cx="586740" cy="563880"/>
          </a:xfrm>
          <a:custGeom>
            <a:avLst/>
            <a:gdLst/>
            <a:ahLst/>
            <a:cxnLst/>
            <a:rect l="l" t="t" r="r" b="b"/>
            <a:pathLst>
              <a:path w="586740" h="563880">
                <a:moveTo>
                  <a:pt x="293370" y="0"/>
                </a:moveTo>
                <a:lnTo>
                  <a:pt x="245777" y="3690"/>
                </a:lnTo>
                <a:lnTo>
                  <a:pt x="200631" y="14374"/>
                </a:lnTo>
                <a:lnTo>
                  <a:pt x="158537" y="31471"/>
                </a:lnTo>
                <a:lnTo>
                  <a:pt x="120097" y="54400"/>
                </a:lnTo>
                <a:lnTo>
                  <a:pt x="85915" y="82581"/>
                </a:lnTo>
                <a:lnTo>
                  <a:pt x="56595" y="115433"/>
                </a:lnTo>
                <a:lnTo>
                  <a:pt x="32740" y="152376"/>
                </a:lnTo>
                <a:lnTo>
                  <a:pt x="14953" y="192828"/>
                </a:lnTo>
                <a:lnTo>
                  <a:pt x="3838" y="236210"/>
                </a:lnTo>
                <a:lnTo>
                  <a:pt x="0" y="281939"/>
                </a:lnTo>
                <a:lnTo>
                  <a:pt x="3838" y="327669"/>
                </a:lnTo>
                <a:lnTo>
                  <a:pt x="14953" y="371051"/>
                </a:lnTo>
                <a:lnTo>
                  <a:pt x="32740" y="411503"/>
                </a:lnTo>
                <a:lnTo>
                  <a:pt x="56595" y="448446"/>
                </a:lnTo>
                <a:lnTo>
                  <a:pt x="85915" y="481298"/>
                </a:lnTo>
                <a:lnTo>
                  <a:pt x="120097" y="509479"/>
                </a:lnTo>
                <a:lnTo>
                  <a:pt x="158537" y="532408"/>
                </a:lnTo>
                <a:lnTo>
                  <a:pt x="200631" y="549505"/>
                </a:lnTo>
                <a:lnTo>
                  <a:pt x="245777" y="560189"/>
                </a:lnTo>
                <a:lnTo>
                  <a:pt x="293370" y="563879"/>
                </a:lnTo>
                <a:lnTo>
                  <a:pt x="340962" y="560189"/>
                </a:lnTo>
                <a:lnTo>
                  <a:pt x="386108" y="549505"/>
                </a:lnTo>
                <a:lnTo>
                  <a:pt x="428202" y="532408"/>
                </a:lnTo>
                <a:lnTo>
                  <a:pt x="466642" y="509479"/>
                </a:lnTo>
                <a:lnTo>
                  <a:pt x="500824" y="481298"/>
                </a:lnTo>
                <a:lnTo>
                  <a:pt x="530144" y="448446"/>
                </a:lnTo>
                <a:lnTo>
                  <a:pt x="553999" y="411503"/>
                </a:lnTo>
                <a:lnTo>
                  <a:pt x="571786" y="371051"/>
                </a:lnTo>
                <a:lnTo>
                  <a:pt x="582901" y="327669"/>
                </a:lnTo>
                <a:lnTo>
                  <a:pt x="586739" y="281939"/>
                </a:lnTo>
                <a:lnTo>
                  <a:pt x="582901" y="236210"/>
                </a:lnTo>
                <a:lnTo>
                  <a:pt x="571786" y="192828"/>
                </a:lnTo>
                <a:lnTo>
                  <a:pt x="553999" y="152376"/>
                </a:lnTo>
                <a:lnTo>
                  <a:pt x="530144" y="115433"/>
                </a:lnTo>
                <a:lnTo>
                  <a:pt x="500824" y="82581"/>
                </a:lnTo>
                <a:lnTo>
                  <a:pt x="466642" y="54400"/>
                </a:lnTo>
                <a:lnTo>
                  <a:pt x="428202" y="31471"/>
                </a:lnTo>
                <a:lnTo>
                  <a:pt x="386108" y="14374"/>
                </a:lnTo>
                <a:lnTo>
                  <a:pt x="340962" y="3690"/>
                </a:lnTo>
                <a:lnTo>
                  <a:pt x="293370" y="0"/>
                </a:lnTo>
                <a:close/>
              </a:path>
            </a:pathLst>
          </a:custGeom>
          <a:solidFill>
            <a:srgbClr val="CFA403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583293" y="2691129"/>
            <a:ext cx="3854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64980" y="3745991"/>
            <a:ext cx="847725" cy="814069"/>
          </a:xfrm>
          <a:custGeom>
            <a:avLst/>
            <a:gdLst/>
            <a:ahLst/>
            <a:cxnLst/>
            <a:rect l="l" t="t" r="r" b="b"/>
            <a:pathLst>
              <a:path w="847725" h="814070">
                <a:moveTo>
                  <a:pt x="423672" y="0"/>
                </a:moveTo>
                <a:lnTo>
                  <a:pt x="374272" y="2736"/>
                </a:lnTo>
                <a:lnTo>
                  <a:pt x="326544" y="10743"/>
                </a:lnTo>
                <a:lnTo>
                  <a:pt x="280806" y="23715"/>
                </a:lnTo>
                <a:lnTo>
                  <a:pt x="237375" y="41347"/>
                </a:lnTo>
                <a:lnTo>
                  <a:pt x="196570" y="63335"/>
                </a:lnTo>
                <a:lnTo>
                  <a:pt x="158709" y="89373"/>
                </a:lnTo>
                <a:lnTo>
                  <a:pt x="124110" y="119157"/>
                </a:lnTo>
                <a:lnTo>
                  <a:pt x="93092" y="152382"/>
                </a:lnTo>
                <a:lnTo>
                  <a:pt x="65973" y="188742"/>
                </a:lnTo>
                <a:lnTo>
                  <a:pt x="43071" y="227933"/>
                </a:lnTo>
                <a:lnTo>
                  <a:pt x="24705" y="269650"/>
                </a:lnTo>
                <a:lnTo>
                  <a:pt x="11192" y="313588"/>
                </a:lnTo>
                <a:lnTo>
                  <a:pt x="2851" y="359442"/>
                </a:lnTo>
                <a:lnTo>
                  <a:pt x="0" y="406907"/>
                </a:lnTo>
                <a:lnTo>
                  <a:pt x="2851" y="454373"/>
                </a:lnTo>
                <a:lnTo>
                  <a:pt x="11192" y="500227"/>
                </a:lnTo>
                <a:lnTo>
                  <a:pt x="24705" y="544165"/>
                </a:lnTo>
                <a:lnTo>
                  <a:pt x="43071" y="585882"/>
                </a:lnTo>
                <a:lnTo>
                  <a:pt x="65973" y="625073"/>
                </a:lnTo>
                <a:lnTo>
                  <a:pt x="93092" y="661433"/>
                </a:lnTo>
                <a:lnTo>
                  <a:pt x="124110" y="694658"/>
                </a:lnTo>
                <a:lnTo>
                  <a:pt x="158709" y="724442"/>
                </a:lnTo>
                <a:lnTo>
                  <a:pt x="196570" y="750480"/>
                </a:lnTo>
                <a:lnTo>
                  <a:pt x="237375" y="772468"/>
                </a:lnTo>
                <a:lnTo>
                  <a:pt x="280806" y="790100"/>
                </a:lnTo>
                <a:lnTo>
                  <a:pt x="326544" y="803072"/>
                </a:lnTo>
                <a:lnTo>
                  <a:pt x="374272" y="811079"/>
                </a:lnTo>
                <a:lnTo>
                  <a:pt x="423672" y="813815"/>
                </a:lnTo>
                <a:lnTo>
                  <a:pt x="473071" y="811079"/>
                </a:lnTo>
                <a:lnTo>
                  <a:pt x="520799" y="803072"/>
                </a:lnTo>
                <a:lnTo>
                  <a:pt x="566537" y="790100"/>
                </a:lnTo>
                <a:lnTo>
                  <a:pt x="609968" y="772468"/>
                </a:lnTo>
                <a:lnTo>
                  <a:pt x="650773" y="750480"/>
                </a:lnTo>
                <a:lnTo>
                  <a:pt x="688634" y="724442"/>
                </a:lnTo>
                <a:lnTo>
                  <a:pt x="723233" y="694658"/>
                </a:lnTo>
                <a:lnTo>
                  <a:pt x="754251" y="661433"/>
                </a:lnTo>
                <a:lnTo>
                  <a:pt x="781370" y="625073"/>
                </a:lnTo>
                <a:lnTo>
                  <a:pt x="804272" y="585882"/>
                </a:lnTo>
                <a:lnTo>
                  <a:pt x="822638" y="544165"/>
                </a:lnTo>
                <a:lnTo>
                  <a:pt x="836151" y="500227"/>
                </a:lnTo>
                <a:lnTo>
                  <a:pt x="844492" y="454373"/>
                </a:lnTo>
                <a:lnTo>
                  <a:pt x="847344" y="406907"/>
                </a:lnTo>
                <a:lnTo>
                  <a:pt x="844492" y="359442"/>
                </a:lnTo>
                <a:lnTo>
                  <a:pt x="836151" y="313588"/>
                </a:lnTo>
                <a:lnTo>
                  <a:pt x="822638" y="269650"/>
                </a:lnTo>
                <a:lnTo>
                  <a:pt x="804272" y="227933"/>
                </a:lnTo>
                <a:lnTo>
                  <a:pt x="781370" y="188742"/>
                </a:lnTo>
                <a:lnTo>
                  <a:pt x="754251" y="152382"/>
                </a:lnTo>
                <a:lnTo>
                  <a:pt x="723233" y="119157"/>
                </a:lnTo>
                <a:lnTo>
                  <a:pt x="688634" y="89373"/>
                </a:lnTo>
                <a:lnTo>
                  <a:pt x="650773" y="63335"/>
                </a:lnTo>
                <a:lnTo>
                  <a:pt x="609968" y="41347"/>
                </a:lnTo>
                <a:lnTo>
                  <a:pt x="566537" y="23715"/>
                </a:lnTo>
                <a:lnTo>
                  <a:pt x="520799" y="10743"/>
                </a:lnTo>
                <a:lnTo>
                  <a:pt x="473071" y="2736"/>
                </a:lnTo>
                <a:lnTo>
                  <a:pt x="423672" y="0"/>
                </a:lnTo>
                <a:close/>
              </a:path>
            </a:pathLst>
          </a:custGeom>
          <a:solidFill>
            <a:srgbClr val="CFA403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616567" y="3901897"/>
            <a:ext cx="3854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29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76331" y="5049011"/>
            <a:ext cx="588645" cy="563880"/>
          </a:xfrm>
          <a:custGeom>
            <a:avLst/>
            <a:gdLst/>
            <a:ahLst/>
            <a:cxnLst/>
            <a:rect l="l" t="t" r="r" b="b"/>
            <a:pathLst>
              <a:path w="588645" h="563879">
                <a:moveTo>
                  <a:pt x="294132" y="0"/>
                </a:moveTo>
                <a:lnTo>
                  <a:pt x="246425" y="3690"/>
                </a:lnTo>
                <a:lnTo>
                  <a:pt x="201168" y="14374"/>
                </a:lnTo>
                <a:lnTo>
                  <a:pt x="158966" y="31471"/>
                </a:lnTo>
                <a:lnTo>
                  <a:pt x="120426" y="54400"/>
                </a:lnTo>
                <a:lnTo>
                  <a:pt x="86153" y="82581"/>
                </a:lnTo>
                <a:lnTo>
                  <a:pt x="56753" y="115433"/>
                </a:lnTo>
                <a:lnTo>
                  <a:pt x="32832" y="152376"/>
                </a:lnTo>
                <a:lnTo>
                  <a:pt x="14996" y="192828"/>
                </a:lnTo>
                <a:lnTo>
                  <a:pt x="3850" y="236210"/>
                </a:lnTo>
                <a:lnTo>
                  <a:pt x="0" y="281940"/>
                </a:lnTo>
                <a:lnTo>
                  <a:pt x="3850" y="327669"/>
                </a:lnTo>
                <a:lnTo>
                  <a:pt x="14996" y="371051"/>
                </a:lnTo>
                <a:lnTo>
                  <a:pt x="32832" y="411503"/>
                </a:lnTo>
                <a:lnTo>
                  <a:pt x="56753" y="448446"/>
                </a:lnTo>
                <a:lnTo>
                  <a:pt x="86153" y="481298"/>
                </a:lnTo>
                <a:lnTo>
                  <a:pt x="120426" y="509479"/>
                </a:lnTo>
                <a:lnTo>
                  <a:pt x="158966" y="532408"/>
                </a:lnTo>
                <a:lnTo>
                  <a:pt x="201168" y="549505"/>
                </a:lnTo>
                <a:lnTo>
                  <a:pt x="246425" y="560189"/>
                </a:lnTo>
                <a:lnTo>
                  <a:pt x="294132" y="563879"/>
                </a:lnTo>
                <a:lnTo>
                  <a:pt x="341838" y="560189"/>
                </a:lnTo>
                <a:lnTo>
                  <a:pt x="387096" y="549505"/>
                </a:lnTo>
                <a:lnTo>
                  <a:pt x="429297" y="532408"/>
                </a:lnTo>
                <a:lnTo>
                  <a:pt x="467837" y="509479"/>
                </a:lnTo>
                <a:lnTo>
                  <a:pt x="502110" y="481298"/>
                </a:lnTo>
                <a:lnTo>
                  <a:pt x="531510" y="448446"/>
                </a:lnTo>
                <a:lnTo>
                  <a:pt x="555431" y="411503"/>
                </a:lnTo>
                <a:lnTo>
                  <a:pt x="573267" y="371051"/>
                </a:lnTo>
                <a:lnTo>
                  <a:pt x="584413" y="327669"/>
                </a:lnTo>
                <a:lnTo>
                  <a:pt x="588264" y="281940"/>
                </a:lnTo>
                <a:lnTo>
                  <a:pt x="584413" y="236210"/>
                </a:lnTo>
                <a:lnTo>
                  <a:pt x="573267" y="192828"/>
                </a:lnTo>
                <a:lnTo>
                  <a:pt x="555431" y="152376"/>
                </a:lnTo>
                <a:lnTo>
                  <a:pt x="531510" y="115433"/>
                </a:lnTo>
                <a:lnTo>
                  <a:pt x="502110" y="82581"/>
                </a:lnTo>
                <a:lnTo>
                  <a:pt x="467837" y="54400"/>
                </a:lnTo>
                <a:lnTo>
                  <a:pt x="429297" y="31471"/>
                </a:lnTo>
                <a:lnTo>
                  <a:pt x="387096" y="14374"/>
                </a:lnTo>
                <a:lnTo>
                  <a:pt x="341838" y="3690"/>
                </a:lnTo>
                <a:lnTo>
                  <a:pt x="294132" y="0"/>
                </a:lnTo>
                <a:close/>
              </a:path>
            </a:pathLst>
          </a:custGeom>
          <a:solidFill>
            <a:srgbClr val="CFA403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365993" y="5068570"/>
            <a:ext cx="3854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179307" y="5170932"/>
            <a:ext cx="588645" cy="563880"/>
          </a:xfrm>
          <a:custGeom>
            <a:avLst/>
            <a:gdLst/>
            <a:ahLst/>
            <a:cxnLst/>
            <a:rect l="l" t="t" r="r" b="b"/>
            <a:pathLst>
              <a:path w="588645" h="563879">
                <a:moveTo>
                  <a:pt x="294132" y="0"/>
                </a:moveTo>
                <a:lnTo>
                  <a:pt x="246425" y="3690"/>
                </a:lnTo>
                <a:lnTo>
                  <a:pt x="201168" y="14374"/>
                </a:lnTo>
                <a:lnTo>
                  <a:pt x="158966" y="31471"/>
                </a:lnTo>
                <a:lnTo>
                  <a:pt x="120426" y="54400"/>
                </a:lnTo>
                <a:lnTo>
                  <a:pt x="86153" y="82581"/>
                </a:lnTo>
                <a:lnTo>
                  <a:pt x="56753" y="115433"/>
                </a:lnTo>
                <a:lnTo>
                  <a:pt x="32832" y="152376"/>
                </a:lnTo>
                <a:lnTo>
                  <a:pt x="14996" y="192828"/>
                </a:lnTo>
                <a:lnTo>
                  <a:pt x="3850" y="236210"/>
                </a:lnTo>
                <a:lnTo>
                  <a:pt x="0" y="281940"/>
                </a:lnTo>
                <a:lnTo>
                  <a:pt x="3850" y="327672"/>
                </a:lnTo>
                <a:lnTo>
                  <a:pt x="14996" y="371056"/>
                </a:lnTo>
                <a:lnTo>
                  <a:pt x="32832" y="411509"/>
                </a:lnTo>
                <a:lnTo>
                  <a:pt x="56753" y="448451"/>
                </a:lnTo>
                <a:lnTo>
                  <a:pt x="86153" y="481303"/>
                </a:lnTo>
                <a:lnTo>
                  <a:pt x="120426" y="509482"/>
                </a:lnTo>
                <a:lnTo>
                  <a:pt x="158966" y="532411"/>
                </a:lnTo>
                <a:lnTo>
                  <a:pt x="201168" y="549506"/>
                </a:lnTo>
                <a:lnTo>
                  <a:pt x="246425" y="560189"/>
                </a:lnTo>
                <a:lnTo>
                  <a:pt x="294132" y="563880"/>
                </a:lnTo>
                <a:lnTo>
                  <a:pt x="341838" y="560189"/>
                </a:lnTo>
                <a:lnTo>
                  <a:pt x="387096" y="549506"/>
                </a:lnTo>
                <a:lnTo>
                  <a:pt x="429297" y="532411"/>
                </a:lnTo>
                <a:lnTo>
                  <a:pt x="467837" y="509482"/>
                </a:lnTo>
                <a:lnTo>
                  <a:pt x="502110" y="481303"/>
                </a:lnTo>
                <a:lnTo>
                  <a:pt x="531510" y="448451"/>
                </a:lnTo>
                <a:lnTo>
                  <a:pt x="555431" y="411509"/>
                </a:lnTo>
                <a:lnTo>
                  <a:pt x="573267" y="371056"/>
                </a:lnTo>
                <a:lnTo>
                  <a:pt x="584413" y="327672"/>
                </a:lnTo>
                <a:lnTo>
                  <a:pt x="588264" y="281940"/>
                </a:lnTo>
                <a:lnTo>
                  <a:pt x="584413" y="236210"/>
                </a:lnTo>
                <a:lnTo>
                  <a:pt x="573267" y="192828"/>
                </a:lnTo>
                <a:lnTo>
                  <a:pt x="555431" y="152376"/>
                </a:lnTo>
                <a:lnTo>
                  <a:pt x="531510" y="115433"/>
                </a:lnTo>
                <a:lnTo>
                  <a:pt x="502110" y="82581"/>
                </a:lnTo>
                <a:lnTo>
                  <a:pt x="467837" y="54400"/>
                </a:lnTo>
                <a:lnTo>
                  <a:pt x="429297" y="31471"/>
                </a:lnTo>
                <a:lnTo>
                  <a:pt x="387096" y="14374"/>
                </a:lnTo>
                <a:lnTo>
                  <a:pt x="341838" y="3690"/>
                </a:lnTo>
                <a:lnTo>
                  <a:pt x="294132" y="0"/>
                </a:lnTo>
                <a:close/>
              </a:path>
            </a:pathLst>
          </a:custGeom>
          <a:solidFill>
            <a:srgbClr val="CFA403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268461" y="5190566"/>
            <a:ext cx="3854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17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99376" y="3745991"/>
            <a:ext cx="753110" cy="753110"/>
          </a:xfrm>
          <a:custGeom>
            <a:avLst/>
            <a:gdLst/>
            <a:ahLst/>
            <a:cxnLst/>
            <a:rect l="l" t="t" r="r" b="b"/>
            <a:pathLst>
              <a:path w="753109" h="753110">
                <a:moveTo>
                  <a:pt x="376427" y="0"/>
                </a:moveTo>
                <a:lnTo>
                  <a:pt x="329208" y="2932"/>
                </a:lnTo>
                <a:lnTo>
                  <a:pt x="283740" y="11496"/>
                </a:lnTo>
                <a:lnTo>
                  <a:pt x="240375" y="25337"/>
                </a:lnTo>
                <a:lnTo>
                  <a:pt x="199465" y="44103"/>
                </a:lnTo>
                <a:lnTo>
                  <a:pt x="161365" y="67442"/>
                </a:lnTo>
                <a:lnTo>
                  <a:pt x="126425" y="95000"/>
                </a:lnTo>
                <a:lnTo>
                  <a:pt x="95000" y="126425"/>
                </a:lnTo>
                <a:lnTo>
                  <a:pt x="67442" y="161365"/>
                </a:lnTo>
                <a:lnTo>
                  <a:pt x="44103" y="199465"/>
                </a:lnTo>
                <a:lnTo>
                  <a:pt x="25337" y="240375"/>
                </a:lnTo>
                <a:lnTo>
                  <a:pt x="11496" y="283740"/>
                </a:lnTo>
                <a:lnTo>
                  <a:pt x="2932" y="329208"/>
                </a:lnTo>
                <a:lnTo>
                  <a:pt x="0" y="376427"/>
                </a:lnTo>
                <a:lnTo>
                  <a:pt x="2932" y="423647"/>
                </a:lnTo>
                <a:lnTo>
                  <a:pt x="11496" y="469115"/>
                </a:lnTo>
                <a:lnTo>
                  <a:pt x="25337" y="512480"/>
                </a:lnTo>
                <a:lnTo>
                  <a:pt x="44103" y="553390"/>
                </a:lnTo>
                <a:lnTo>
                  <a:pt x="67442" y="591490"/>
                </a:lnTo>
                <a:lnTo>
                  <a:pt x="95000" y="626430"/>
                </a:lnTo>
                <a:lnTo>
                  <a:pt x="126425" y="657855"/>
                </a:lnTo>
                <a:lnTo>
                  <a:pt x="161365" y="685413"/>
                </a:lnTo>
                <a:lnTo>
                  <a:pt x="199465" y="708752"/>
                </a:lnTo>
                <a:lnTo>
                  <a:pt x="240375" y="727518"/>
                </a:lnTo>
                <a:lnTo>
                  <a:pt x="283740" y="741359"/>
                </a:lnTo>
                <a:lnTo>
                  <a:pt x="329208" y="749923"/>
                </a:lnTo>
                <a:lnTo>
                  <a:pt x="376427" y="752855"/>
                </a:lnTo>
                <a:lnTo>
                  <a:pt x="423647" y="749923"/>
                </a:lnTo>
                <a:lnTo>
                  <a:pt x="469115" y="741359"/>
                </a:lnTo>
                <a:lnTo>
                  <a:pt x="512480" y="727518"/>
                </a:lnTo>
                <a:lnTo>
                  <a:pt x="553390" y="708752"/>
                </a:lnTo>
                <a:lnTo>
                  <a:pt x="591490" y="685413"/>
                </a:lnTo>
                <a:lnTo>
                  <a:pt x="626430" y="657855"/>
                </a:lnTo>
                <a:lnTo>
                  <a:pt x="657855" y="626430"/>
                </a:lnTo>
                <a:lnTo>
                  <a:pt x="685413" y="591490"/>
                </a:lnTo>
                <a:lnTo>
                  <a:pt x="708752" y="553390"/>
                </a:lnTo>
                <a:lnTo>
                  <a:pt x="727518" y="512480"/>
                </a:lnTo>
                <a:lnTo>
                  <a:pt x="741359" y="469115"/>
                </a:lnTo>
                <a:lnTo>
                  <a:pt x="749923" y="423647"/>
                </a:lnTo>
                <a:lnTo>
                  <a:pt x="752855" y="376427"/>
                </a:lnTo>
                <a:lnTo>
                  <a:pt x="749923" y="329208"/>
                </a:lnTo>
                <a:lnTo>
                  <a:pt x="741359" y="283740"/>
                </a:lnTo>
                <a:lnTo>
                  <a:pt x="727518" y="240375"/>
                </a:lnTo>
                <a:lnTo>
                  <a:pt x="708752" y="199465"/>
                </a:lnTo>
                <a:lnTo>
                  <a:pt x="685413" y="161365"/>
                </a:lnTo>
                <a:lnTo>
                  <a:pt x="657855" y="126425"/>
                </a:lnTo>
                <a:lnTo>
                  <a:pt x="626430" y="95000"/>
                </a:lnTo>
                <a:lnTo>
                  <a:pt x="591490" y="67442"/>
                </a:lnTo>
                <a:lnTo>
                  <a:pt x="553390" y="44103"/>
                </a:lnTo>
                <a:lnTo>
                  <a:pt x="512480" y="25337"/>
                </a:lnTo>
                <a:lnTo>
                  <a:pt x="469115" y="11496"/>
                </a:lnTo>
                <a:lnTo>
                  <a:pt x="423647" y="2932"/>
                </a:lnTo>
                <a:lnTo>
                  <a:pt x="376427" y="0"/>
                </a:lnTo>
                <a:close/>
              </a:path>
            </a:pathLst>
          </a:custGeom>
          <a:solidFill>
            <a:srgbClr val="CFA403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398511" y="3871036"/>
            <a:ext cx="3854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973568" y="2432304"/>
            <a:ext cx="588645" cy="563880"/>
          </a:xfrm>
          <a:custGeom>
            <a:avLst/>
            <a:gdLst/>
            <a:ahLst/>
            <a:cxnLst/>
            <a:rect l="l" t="t" r="r" b="b"/>
            <a:pathLst>
              <a:path w="588645" h="563880">
                <a:moveTo>
                  <a:pt x="294131" y="0"/>
                </a:moveTo>
                <a:lnTo>
                  <a:pt x="246425" y="3690"/>
                </a:lnTo>
                <a:lnTo>
                  <a:pt x="201167" y="14374"/>
                </a:lnTo>
                <a:lnTo>
                  <a:pt x="158966" y="31471"/>
                </a:lnTo>
                <a:lnTo>
                  <a:pt x="120426" y="54400"/>
                </a:lnTo>
                <a:lnTo>
                  <a:pt x="86153" y="82581"/>
                </a:lnTo>
                <a:lnTo>
                  <a:pt x="56753" y="115433"/>
                </a:lnTo>
                <a:lnTo>
                  <a:pt x="32832" y="152376"/>
                </a:lnTo>
                <a:lnTo>
                  <a:pt x="14996" y="192828"/>
                </a:lnTo>
                <a:lnTo>
                  <a:pt x="3850" y="236210"/>
                </a:lnTo>
                <a:lnTo>
                  <a:pt x="0" y="281940"/>
                </a:lnTo>
                <a:lnTo>
                  <a:pt x="3850" y="327669"/>
                </a:lnTo>
                <a:lnTo>
                  <a:pt x="14996" y="371051"/>
                </a:lnTo>
                <a:lnTo>
                  <a:pt x="32832" y="411503"/>
                </a:lnTo>
                <a:lnTo>
                  <a:pt x="56753" y="448446"/>
                </a:lnTo>
                <a:lnTo>
                  <a:pt x="86153" y="481298"/>
                </a:lnTo>
                <a:lnTo>
                  <a:pt x="120426" y="509479"/>
                </a:lnTo>
                <a:lnTo>
                  <a:pt x="158966" y="532408"/>
                </a:lnTo>
                <a:lnTo>
                  <a:pt x="201168" y="549505"/>
                </a:lnTo>
                <a:lnTo>
                  <a:pt x="246425" y="560189"/>
                </a:lnTo>
                <a:lnTo>
                  <a:pt x="294131" y="563880"/>
                </a:lnTo>
                <a:lnTo>
                  <a:pt x="341838" y="560189"/>
                </a:lnTo>
                <a:lnTo>
                  <a:pt x="387096" y="549505"/>
                </a:lnTo>
                <a:lnTo>
                  <a:pt x="429297" y="532408"/>
                </a:lnTo>
                <a:lnTo>
                  <a:pt x="467837" y="509479"/>
                </a:lnTo>
                <a:lnTo>
                  <a:pt x="502110" y="481298"/>
                </a:lnTo>
                <a:lnTo>
                  <a:pt x="531510" y="448446"/>
                </a:lnTo>
                <a:lnTo>
                  <a:pt x="555431" y="411503"/>
                </a:lnTo>
                <a:lnTo>
                  <a:pt x="573267" y="371051"/>
                </a:lnTo>
                <a:lnTo>
                  <a:pt x="584413" y="327669"/>
                </a:lnTo>
                <a:lnTo>
                  <a:pt x="588263" y="281940"/>
                </a:lnTo>
                <a:lnTo>
                  <a:pt x="584413" y="236210"/>
                </a:lnTo>
                <a:lnTo>
                  <a:pt x="573267" y="192828"/>
                </a:lnTo>
                <a:lnTo>
                  <a:pt x="555431" y="152376"/>
                </a:lnTo>
                <a:lnTo>
                  <a:pt x="531510" y="115433"/>
                </a:lnTo>
                <a:lnTo>
                  <a:pt x="502110" y="82581"/>
                </a:lnTo>
                <a:lnTo>
                  <a:pt x="467837" y="54400"/>
                </a:lnTo>
                <a:lnTo>
                  <a:pt x="429297" y="31471"/>
                </a:lnTo>
                <a:lnTo>
                  <a:pt x="387095" y="14374"/>
                </a:lnTo>
                <a:lnTo>
                  <a:pt x="341838" y="3690"/>
                </a:lnTo>
                <a:lnTo>
                  <a:pt x="294131" y="0"/>
                </a:lnTo>
                <a:close/>
              </a:path>
            </a:pathLst>
          </a:custGeom>
          <a:solidFill>
            <a:srgbClr val="CFA403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062721" y="2451861"/>
            <a:ext cx="3854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758940" y="2388107"/>
            <a:ext cx="586740" cy="565785"/>
          </a:xfrm>
          <a:custGeom>
            <a:avLst/>
            <a:gdLst/>
            <a:ahLst/>
            <a:cxnLst/>
            <a:rect l="l" t="t" r="r" b="b"/>
            <a:pathLst>
              <a:path w="586740" h="565785">
                <a:moveTo>
                  <a:pt x="293369" y="0"/>
                </a:moveTo>
                <a:lnTo>
                  <a:pt x="245777" y="3701"/>
                </a:lnTo>
                <a:lnTo>
                  <a:pt x="200631" y="14417"/>
                </a:lnTo>
                <a:lnTo>
                  <a:pt x="158537" y="31563"/>
                </a:lnTo>
                <a:lnTo>
                  <a:pt x="120097" y="54559"/>
                </a:lnTo>
                <a:lnTo>
                  <a:pt x="85915" y="82819"/>
                </a:lnTo>
                <a:lnTo>
                  <a:pt x="56595" y="115763"/>
                </a:lnTo>
                <a:lnTo>
                  <a:pt x="32740" y="152805"/>
                </a:lnTo>
                <a:lnTo>
                  <a:pt x="14953" y="193365"/>
                </a:lnTo>
                <a:lnTo>
                  <a:pt x="3838" y="236858"/>
                </a:lnTo>
                <a:lnTo>
                  <a:pt x="0" y="282701"/>
                </a:lnTo>
                <a:lnTo>
                  <a:pt x="3838" y="328545"/>
                </a:lnTo>
                <a:lnTo>
                  <a:pt x="14953" y="372038"/>
                </a:lnTo>
                <a:lnTo>
                  <a:pt x="32740" y="412598"/>
                </a:lnTo>
                <a:lnTo>
                  <a:pt x="56595" y="449640"/>
                </a:lnTo>
                <a:lnTo>
                  <a:pt x="85915" y="482584"/>
                </a:lnTo>
                <a:lnTo>
                  <a:pt x="120097" y="510844"/>
                </a:lnTo>
                <a:lnTo>
                  <a:pt x="158537" y="533840"/>
                </a:lnTo>
                <a:lnTo>
                  <a:pt x="200631" y="550986"/>
                </a:lnTo>
                <a:lnTo>
                  <a:pt x="245777" y="561702"/>
                </a:lnTo>
                <a:lnTo>
                  <a:pt x="293369" y="565403"/>
                </a:lnTo>
                <a:lnTo>
                  <a:pt x="340962" y="561702"/>
                </a:lnTo>
                <a:lnTo>
                  <a:pt x="386108" y="550986"/>
                </a:lnTo>
                <a:lnTo>
                  <a:pt x="428202" y="533840"/>
                </a:lnTo>
                <a:lnTo>
                  <a:pt x="466642" y="510844"/>
                </a:lnTo>
                <a:lnTo>
                  <a:pt x="500824" y="482584"/>
                </a:lnTo>
                <a:lnTo>
                  <a:pt x="530144" y="449640"/>
                </a:lnTo>
                <a:lnTo>
                  <a:pt x="553999" y="412598"/>
                </a:lnTo>
                <a:lnTo>
                  <a:pt x="571786" y="372038"/>
                </a:lnTo>
                <a:lnTo>
                  <a:pt x="582901" y="328545"/>
                </a:lnTo>
                <a:lnTo>
                  <a:pt x="586739" y="282701"/>
                </a:lnTo>
                <a:lnTo>
                  <a:pt x="582901" y="236858"/>
                </a:lnTo>
                <a:lnTo>
                  <a:pt x="571786" y="193365"/>
                </a:lnTo>
                <a:lnTo>
                  <a:pt x="553999" y="152805"/>
                </a:lnTo>
                <a:lnTo>
                  <a:pt x="530144" y="115763"/>
                </a:lnTo>
                <a:lnTo>
                  <a:pt x="500824" y="82819"/>
                </a:lnTo>
                <a:lnTo>
                  <a:pt x="466642" y="54559"/>
                </a:lnTo>
                <a:lnTo>
                  <a:pt x="428202" y="31563"/>
                </a:lnTo>
                <a:lnTo>
                  <a:pt x="386108" y="14417"/>
                </a:lnTo>
                <a:lnTo>
                  <a:pt x="340962" y="3701"/>
                </a:lnTo>
                <a:lnTo>
                  <a:pt x="293369" y="0"/>
                </a:lnTo>
                <a:close/>
              </a:path>
            </a:pathLst>
          </a:custGeom>
          <a:solidFill>
            <a:srgbClr val="CFA403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846823" y="2408300"/>
            <a:ext cx="3854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21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830823" y="1865376"/>
            <a:ext cx="586740" cy="563880"/>
          </a:xfrm>
          <a:custGeom>
            <a:avLst/>
            <a:gdLst/>
            <a:ahLst/>
            <a:cxnLst/>
            <a:rect l="l" t="t" r="r" b="b"/>
            <a:pathLst>
              <a:path w="586739" h="563880">
                <a:moveTo>
                  <a:pt x="293370" y="0"/>
                </a:moveTo>
                <a:lnTo>
                  <a:pt x="245777" y="3690"/>
                </a:lnTo>
                <a:lnTo>
                  <a:pt x="200631" y="14374"/>
                </a:lnTo>
                <a:lnTo>
                  <a:pt x="158537" y="31471"/>
                </a:lnTo>
                <a:lnTo>
                  <a:pt x="120097" y="54400"/>
                </a:lnTo>
                <a:lnTo>
                  <a:pt x="85915" y="82581"/>
                </a:lnTo>
                <a:lnTo>
                  <a:pt x="56595" y="115433"/>
                </a:lnTo>
                <a:lnTo>
                  <a:pt x="32740" y="152376"/>
                </a:lnTo>
                <a:lnTo>
                  <a:pt x="14953" y="192828"/>
                </a:lnTo>
                <a:lnTo>
                  <a:pt x="3838" y="236210"/>
                </a:lnTo>
                <a:lnTo>
                  <a:pt x="0" y="281939"/>
                </a:lnTo>
                <a:lnTo>
                  <a:pt x="3838" y="327669"/>
                </a:lnTo>
                <a:lnTo>
                  <a:pt x="14953" y="371051"/>
                </a:lnTo>
                <a:lnTo>
                  <a:pt x="32740" y="411503"/>
                </a:lnTo>
                <a:lnTo>
                  <a:pt x="56595" y="448446"/>
                </a:lnTo>
                <a:lnTo>
                  <a:pt x="85915" y="481298"/>
                </a:lnTo>
                <a:lnTo>
                  <a:pt x="120097" y="509479"/>
                </a:lnTo>
                <a:lnTo>
                  <a:pt x="158537" y="532408"/>
                </a:lnTo>
                <a:lnTo>
                  <a:pt x="200631" y="549505"/>
                </a:lnTo>
                <a:lnTo>
                  <a:pt x="245777" y="560189"/>
                </a:lnTo>
                <a:lnTo>
                  <a:pt x="293370" y="563879"/>
                </a:lnTo>
                <a:lnTo>
                  <a:pt x="340962" y="560189"/>
                </a:lnTo>
                <a:lnTo>
                  <a:pt x="386108" y="549505"/>
                </a:lnTo>
                <a:lnTo>
                  <a:pt x="428202" y="532408"/>
                </a:lnTo>
                <a:lnTo>
                  <a:pt x="466642" y="509479"/>
                </a:lnTo>
                <a:lnTo>
                  <a:pt x="500824" y="481298"/>
                </a:lnTo>
                <a:lnTo>
                  <a:pt x="530144" y="448446"/>
                </a:lnTo>
                <a:lnTo>
                  <a:pt x="553999" y="411503"/>
                </a:lnTo>
                <a:lnTo>
                  <a:pt x="571786" y="371051"/>
                </a:lnTo>
                <a:lnTo>
                  <a:pt x="582901" y="327669"/>
                </a:lnTo>
                <a:lnTo>
                  <a:pt x="586739" y="281939"/>
                </a:lnTo>
                <a:lnTo>
                  <a:pt x="582901" y="236210"/>
                </a:lnTo>
                <a:lnTo>
                  <a:pt x="571786" y="192828"/>
                </a:lnTo>
                <a:lnTo>
                  <a:pt x="553999" y="152376"/>
                </a:lnTo>
                <a:lnTo>
                  <a:pt x="530144" y="115433"/>
                </a:lnTo>
                <a:lnTo>
                  <a:pt x="500824" y="82581"/>
                </a:lnTo>
                <a:lnTo>
                  <a:pt x="466642" y="54400"/>
                </a:lnTo>
                <a:lnTo>
                  <a:pt x="428202" y="31471"/>
                </a:lnTo>
                <a:lnTo>
                  <a:pt x="386108" y="14374"/>
                </a:lnTo>
                <a:lnTo>
                  <a:pt x="340962" y="3690"/>
                </a:lnTo>
                <a:lnTo>
                  <a:pt x="293370" y="0"/>
                </a:lnTo>
                <a:close/>
              </a:path>
            </a:pathLst>
          </a:custGeom>
          <a:solidFill>
            <a:srgbClr val="CFA403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918708" y="1884933"/>
            <a:ext cx="3854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316723" y="1330452"/>
            <a:ext cx="562610" cy="589915"/>
          </a:xfrm>
          <a:custGeom>
            <a:avLst/>
            <a:gdLst/>
            <a:ahLst/>
            <a:cxnLst/>
            <a:rect l="l" t="t" r="r" b="b"/>
            <a:pathLst>
              <a:path w="562609" h="589914">
                <a:moveTo>
                  <a:pt x="281177" y="0"/>
                </a:moveTo>
                <a:lnTo>
                  <a:pt x="235562" y="3861"/>
                </a:lnTo>
                <a:lnTo>
                  <a:pt x="192292" y="15038"/>
                </a:lnTo>
                <a:lnTo>
                  <a:pt x="151946" y="32925"/>
                </a:lnTo>
                <a:lnTo>
                  <a:pt x="115104" y="56912"/>
                </a:lnTo>
                <a:lnTo>
                  <a:pt x="82343" y="86391"/>
                </a:lnTo>
                <a:lnTo>
                  <a:pt x="54242" y="120755"/>
                </a:lnTo>
                <a:lnTo>
                  <a:pt x="31378" y="159395"/>
                </a:lnTo>
                <a:lnTo>
                  <a:pt x="14331" y="201704"/>
                </a:lnTo>
                <a:lnTo>
                  <a:pt x="3679" y="247073"/>
                </a:lnTo>
                <a:lnTo>
                  <a:pt x="0" y="294894"/>
                </a:lnTo>
                <a:lnTo>
                  <a:pt x="3679" y="342714"/>
                </a:lnTo>
                <a:lnTo>
                  <a:pt x="14331" y="388083"/>
                </a:lnTo>
                <a:lnTo>
                  <a:pt x="31378" y="430392"/>
                </a:lnTo>
                <a:lnTo>
                  <a:pt x="54242" y="469032"/>
                </a:lnTo>
                <a:lnTo>
                  <a:pt x="82343" y="503396"/>
                </a:lnTo>
                <a:lnTo>
                  <a:pt x="115104" y="532875"/>
                </a:lnTo>
                <a:lnTo>
                  <a:pt x="151946" y="556862"/>
                </a:lnTo>
                <a:lnTo>
                  <a:pt x="192292" y="574749"/>
                </a:lnTo>
                <a:lnTo>
                  <a:pt x="235562" y="585926"/>
                </a:lnTo>
                <a:lnTo>
                  <a:pt x="281177" y="589788"/>
                </a:lnTo>
                <a:lnTo>
                  <a:pt x="326793" y="585926"/>
                </a:lnTo>
                <a:lnTo>
                  <a:pt x="370063" y="574749"/>
                </a:lnTo>
                <a:lnTo>
                  <a:pt x="410409" y="556862"/>
                </a:lnTo>
                <a:lnTo>
                  <a:pt x="447251" y="532875"/>
                </a:lnTo>
                <a:lnTo>
                  <a:pt x="480012" y="503396"/>
                </a:lnTo>
                <a:lnTo>
                  <a:pt x="508113" y="469032"/>
                </a:lnTo>
                <a:lnTo>
                  <a:pt x="530977" y="430392"/>
                </a:lnTo>
                <a:lnTo>
                  <a:pt x="548024" y="388083"/>
                </a:lnTo>
                <a:lnTo>
                  <a:pt x="558676" y="342714"/>
                </a:lnTo>
                <a:lnTo>
                  <a:pt x="562355" y="294894"/>
                </a:lnTo>
                <a:lnTo>
                  <a:pt x="558676" y="247073"/>
                </a:lnTo>
                <a:lnTo>
                  <a:pt x="548024" y="201704"/>
                </a:lnTo>
                <a:lnTo>
                  <a:pt x="530977" y="159395"/>
                </a:lnTo>
                <a:lnTo>
                  <a:pt x="508113" y="120755"/>
                </a:lnTo>
                <a:lnTo>
                  <a:pt x="480012" y="86391"/>
                </a:lnTo>
                <a:lnTo>
                  <a:pt x="447251" y="56912"/>
                </a:lnTo>
                <a:lnTo>
                  <a:pt x="410409" y="32925"/>
                </a:lnTo>
                <a:lnTo>
                  <a:pt x="370063" y="15038"/>
                </a:lnTo>
                <a:lnTo>
                  <a:pt x="326793" y="3861"/>
                </a:lnTo>
                <a:lnTo>
                  <a:pt x="281177" y="0"/>
                </a:lnTo>
                <a:close/>
              </a:path>
            </a:pathLst>
          </a:custGeom>
          <a:solidFill>
            <a:srgbClr val="CFA403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396353" y="1309878"/>
            <a:ext cx="3854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468868" y="595883"/>
            <a:ext cx="586740" cy="563880"/>
          </a:xfrm>
          <a:custGeom>
            <a:avLst/>
            <a:gdLst/>
            <a:ahLst/>
            <a:cxnLst/>
            <a:rect l="l" t="t" r="r" b="b"/>
            <a:pathLst>
              <a:path w="586740" h="563880">
                <a:moveTo>
                  <a:pt x="293370" y="0"/>
                </a:moveTo>
                <a:lnTo>
                  <a:pt x="245777" y="3690"/>
                </a:lnTo>
                <a:lnTo>
                  <a:pt x="200631" y="14374"/>
                </a:lnTo>
                <a:lnTo>
                  <a:pt x="158537" y="31471"/>
                </a:lnTo>
                <a:lnTo>
                  <a:pt x="120097" y="54400"/>
                </a:lnTo>
                <a:lnTo>
                  <a:pt x="85915" y="82581"/>
                </a:lnTo>
                <a:lnTo>
                  <a:pt x="56595" y="115433"/>
                </a:lnTo>
                <a:lnTo>
                  <a:pt x="32740" y="152376"/>
                </a:lnTo>
                <a:lnTo>
                  <a:pt x="14953" y="192828"/>
                </a:lnTo>
                <a:lnTo>
                  <a:pt x="3838" y="236210"/>
                </a:lnTo>
                <a:lnTo>
                  <a:pt x="0" y="281939"/>
                </a:lnTo>
                <a:lnTo>
                  <a:pt x="3838" y="327669"/>
                </a:lnTo>
                <a:lnTo>
                  <a:pt x="14953" y="371051"/>
                </a:lnTo>
                <a:lnTo>
                  <a:pt x="32740" y="411503"/>
                </a:lnTo>
                <a:lnTo>
                  <a:pt x="56595" y="448446"/>
                </a:lnTo>
                <a:lnTo>
                  <a:pt x="85915" y="481298"/>
                </a:lnTo>
                <a:lnTo>
                  <a:pt x="120097" y="509479"/>
                </a:lnTo>
                <a:lnTo>
                  <a:pt x="158537" y="532408"/>
                </a:lnTo>
                <a:lnTo>
                  <a:pt x="200631" y="549505"/>
                </a:lnTo>
                <a:lnTo>
                  <a:pt x="245777" y="560189"/>
                </a:lnTo>
                <a:lnTo>
                  <a:pt x="293370" y="563879"/>
                </a:lnTo>
                <a:lnTo>
                  <a:pt x="340962" y="560189"/>
                </a:lnTo>
                <a:lnTo>
                  <a:pt x="386108" y="549505"/>
                </a:lnTo>
                <a:lnTo>
                  <a:pt x="428202" y="532408"/>
                </a:lnTo>
                <a:lnTo>
                  <a:pt x="466642" y="509479"/>
                </a:lnTo>
                <a:lnTo>
                  <a:pt x="500824" y="481298"/>
                </a:lnTo>
                <a:lnTo>
                  <a:pt x="530144" y="448446"/>
                </a:lnTo>
                <a:lnTo>
                  <a:pt x="553999" y="411503"/>
                </a:lnTo>
                <a:lnTo>
                  <a:pt x="571786" y="371051"/>
                </a:lnTo>
                <a:lnTo>
                  <a:pt x="582901" y="327669"/>
                </a:lnTo>
                <a:lnTo>
                  <a:pt x="586739" y="281939"/>
                </a:lnTo>
                <a:lnTo>
                  <a:pt x="582901" y="236210"/>
                </a:lnTo>
                <a:lnTo>
                  <a:pt x="571786" y="192828"/>
                </a:lnTo>
                <a:lnTo>
                  <a:pt x="553999" y="152376"/>
                </a:lnTo>
                <a:lnTo>
                  <a:pt x="530144" y="115433"/>
                </a:lnTo>
                <a:lnTo>
                  <a:pt x="500824" y="82581"/>
                </a:lnTo>
                <a:lnTo>
                  <a:pt x="466642" y="54400"/>
                </a:lnTo>
                <a:lnTo>
                  <a:pt x="428202" y="31471"/>
                </a:lnTo>
                <a:lnTo>
                  <a:pt x="386108" y="14374"/>
                </a:lnTo>
                <a:lnTo>
                  <a:pt x="340962" y="3690"/>
                </a:lnTo>
                <a:lnTo>
                  <a:pt x="293370" y="0"/>
                </a:lnTo>
                <a:close/>
              </a:path>
            </a:pathLst>
          </a:custGeom>
          <a:solidFill>
            <a:srgbClr val="CFA403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588756" y="606043"/>
            <a:ext cx="3854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148059" y="5980176"/>
            <a:ext cx="455930" cy="480059"/>
          </a:xfrm>
          <a:custGeom>
            <a:avLst/>
            <a:gdLst/>
            <a:ahLst/>
            <a:cxnLst/>
            <a:rect l="l" t="t" r="r" b="b"/>
            <a:pathLst>
              <a:path w="455929" h="480060">
                <a:moveTo>
                  <a:pt x="227838" y="0"/>
                </a:moveTo>
                <a:lnTo>
                  <a:pt x="181913" y="4876"/>
                </a:lnTo>
                <a:lnTo>
                  <a:pt x="139142" y="18863"/>
                </a:lnTo>
                <a:lnTo>
                  <a:pt x="100440" y="40993"/>
                </a:lnTo>
                <a:lnTo>
                  <a:pt x="66722" y="70304"/>
                </a:lnTo>
                <a:lnTo>
                  <a:pt x="38904" y="105827"/>
                </a:lnTo>
                <a:lnTo>
                  <a:pt x="17901" y="146600"/>
                </a:lnTo>
                <a:lnTo>
                  <a:pt x="4627" y="191656"/>
                </a:lnTo>
                <a:lnTo>
                  <a:pt x="0" y="240030"/>
                </a:lnTo>
                <a:lnTo>
                  <a:pt x="4627" y="288403"/>
                </a:lnTo>
                <a:lnTo>
                  <a:pt x="17901" y="333459"/>
                </a:lnTo>
                <a:lnTo>
                  <a:pt x="38904" y="374232"/>
                </a:lnTo>
                <a:lnTo>
                  <a:pt x="66722" y="409755"/>
                </a:lnTo>
                <a:lnTo>
                  <a:pt x="100440" y="439066"/>
                </a:lnTo>
                <a:lnTo>
                  <a:pt x="139142" y="461196"/>
                </a:lnTo>
                <a:lnTo>
                  <a:pt x="181913" y="475183"/>
                </a:lnTo>
                <a:lnTo>
                  <a:pt x="227838" y="480060"/>
                </a:lnTo>
                <a:lnTo>
                  <a:pt x="273762" y="475183"/>
                </a:lnTo>
                <a:lnTo>
                  <a:pt x="316533" y="461196"/>
                </a:lnTo>
                <a:lnTo>
                  <a:pt x="355235" y="439066"/>
                </a:lnTo>
                <a:lnTo>
                  <a:pt x="388953" y="409755"/>
                </a:lnTo>
                <a:lnTo>
                  <a:pt x="416771" y="374232"/>
                </a:lnTo>
                <a:lnTo>
                  <a:pt x="437774" y="333459"/>
                </a:lnTo>
                <a:lnTo>
                  <a:pt x="451048" y="288403"/>
                </a:lnTo>
                <a:lnTo>
                  <a:pt x="455675" y="240030"/>
                </a:lnTo>
                <a:lnTo>
                  <a:pt x="451048" y="191656"/>
                </a:lnTo>
                <a:lnTo>
                  <a:pt x="437774" y="146600"/>
                </a:lnTo>
                <a:lnTo>
                  <a:pt x="416771" y="105827"/>
                </a:lnTo>
                <a:lnTo>
                  <a:pt x="388953" y="70304"/>
                </a:lnTo>
                <a:lnTo>
                  <a:pt x="355235" y="40993"/>
                </a:lnTo>
                <a:lnTo>
                  <a:pt x="316533" y="18863"/>
                </a:lnTo>
                <a:lnTo>
                  <a:pt x="273762" y="4876"/>
                </a:lnTo>
                <a:lnTo>
                  <a:pt x="227838" y="0"/>
                </a:lnTo>
                <a:close/>
              </a:path>
            </a:pathLst>
          </a:custGeom>
          <a:solidFill>
            <a:srgbClr val="CFA403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282553" y="5960160"/>
            <a:ext cx="2057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07009" y="2939246"/>
            <a:ext cx="4561840" cy="2371090"/>
          </a:xfrm>
          <a:prstGeom prst="rect">
            <a:avLst/>
          </a:prstGeom>
        </p:spPr>
        <p:txBody>
          <a:bodyPr vert="horz" wrap="square" lIns="0" tIns="257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30"/>
              </a:spcBef>
            </a:pPr>
            <a:r>
              <a:rPr sz="4000" b="0" dirty="0">
                <a:solidFill>
                  <a:srgbClr val="CFA403"/>
                </a:solidFill>
                <a:latin typeface="Segoe UI Semilight"/>
                <a:cs typeface="Segoe UI Semilight"/>
              </a:rPr>
              <a:t>254</a:t>
            </a:r>
            <a:r>
              <a:rPr sz="4000" b="0" spc="-105" dirty="0">
                <a:solidFill>
                  <a:srgbClr val="CFA403"/>
                </a:solidFill>
                <a:latin typeface="Segoe UI Semilight"/>
                <a:cs typeface="Segoe UI Semilight"/>
              </a:rPr>
              <a:t> </a:t>
            </a:r>
            <a:r>
              <a:rPr sz="4000" b="0" dirty="0">
                <a:solidFill>
                  <a:srgbClr val="484F5C"/>
                </a:solidFill>
                <a:latin typeface="Segoe UI Semilight"/>
                <a:cs typeface="Segoe UI Semilight"/>
              </a:rPr>
              <a:t>adhérents</a:t>
            </a:r>
            <a:r>
              <a:rPr sz="4000" b="0" spc="-114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000" b="0" dirty="0">
                <a:solidFill>
                  <a:srgbClr val="484F5C"/>
                </a:solidFill>
                <a:latin typeface="Segoe UI Semilight"/>
                <a:cs typeface="Segoe UI Semilight"/>
              </a:rPr>
              <a:t>dont</a:t>
            </a:r>
            <a:r>
              <a:rPr sz="4000" b="0" spc="-10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4000" b="0" spc="-50" dirty="0">
                <a:solidFill>
                  <a:srgbClr val="484F5C"/>
                </a:solidFill>
                <a:latin typeface="Segoe UI Semilight"/>
                <a:cs typeface="Segoe UI Semilight"/>
              </a:rPr>
              <a:t>:</a:t>
            </a:r>
            <a:endParaRPr sz="40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1705"/>
              </a:spcBef>
            </a:pPr>
            <a:r>
              <a:rPr sz="3500" b="0" dirty="0">
                <a:solidFill>
                  <a:srgbClr val="CFA403"/>
                </a:solidFill>
                <a:latin typeface="Segoe UI Semilight"/>
                <a:cs typeface="Segoe UI Semilight"/>
              </a:rPr>
              <a:t>212</a:t>
            </a:r>
            <a:r>
              <a:rPr sz="3500" b="0" spc="-240" dirty="0">
                <a:solidFill>
                  <a:srgbClr val="CFA403"/>
                </a:solidFill>
                <a:latin typeface="Segoe UI Semilight"/>
                <a:cs typeface="Segoe UI Semilight"/>
              </a:rPr>
              <a:t> </a:t>
            </a:r>
            <a:r>
              <a:rPr sz="2800" b="0" dirty="0">
                <a:solidFill>
                  <a:srgbClr val="484F5C"/>
                </a:solidFill>
                <a:latin typeface="Segoe UI Semilight"/>
                <a:cs typeface="Segoe UI Semilight"/>
              </a:rPr>
              <a:t>membres</a:t>
            </a:r>
            <a:r>
              <a:rPr sz="2800" b="0" spc="-100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28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actifs</a:t>
            </a:r>
            <a:endParaRPr sz="2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1630"/>
              </a:spcBef>
            </a:pPr>
            <a:r>
              <a:rPr sz="3500" b="0" dirty="0">
                <a:solidFill>
                  <a:srgbClr val="CFA403"/>
                </a:solidFill>
                <a:latin typeface="Segoe UI Semilight"/>
                <a:cs typeface="Segoe UI Semilight"/>
              </a:rPr>
              <a:t>42</a:t>
            </a:r>
            <a:r>
              <a:rPr sz="3500" b="0" spc="-240" dirty="0">
                <a:solidFill>
                  <a:srgbClr val="CFA403"/>
                </a:solidFill>
                <a:latin typeface="Segoe UI Semilight"/>
                <a:cs typeface="Segoe UI Semilight"/>
              </a:rPr>
              <a:t> </a:t>
            </a:r>
            <a:r>
              <a:rPr sz="2800" b="0" dirty="0">
                <a:solidFill>
                  <a:srgbClr val="484F5C"/>
                </a:solidFill>
                <a:latin typeface="Segoe UI Semilight"/>
                <a:cs typeface="Segoe UI Semilight"/>
              </a:rPr>
              <a:t>membres</a:t>
            </a:r>
            <a:r>
              <a:rPr sz="2800" b="0" spc="-95" dirty="0">
                <a:solidFill>
                  <a:srgbClr val="484F5C"/>
                </a:solidFill>
                <a:latin typeface="Segoe UI Semilight"/>
                <a:cs typeface="Segoe UI Semilight"/>
              </a:rPr>
              <a:t> </a:t>
            </a:r>
            <a:r>
              <a:rPr sz="2800" b="0" spc="-10" dirty="0">
                <a:solidFill>
                  <a:srgbClr val="484F5C"/>
                </a:solidFill>
                <a:latin typeface="Segoe UI Semilight"/>
                <a:cs typeface="Segoe UI Semilight"/>
              </a:rPr>
              <a:t>associés</a:t>
            </a:r>
            <a:endParaRPr sz="2800">
              <a:latin typeface="Segoe UI Semilight"/>
              <a:cs typeface="Segoe UI Semilight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-28575" y="-28575"/>
            <a:ext cx="2275840" cy="2215515"/>
            <a:chOff x="-28575" y="-28575"/>
            <a:chExt cx="2275840" cy="2215515"/>
          </a:xfrm>
        </p:grpSpPr>
        <p:sp>
          <p:nvSpPr>
            <p:cNvPr id="33" name="object 33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1005941" y="6235090"/>
            <a:ext cx="6045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dirty="0">
                <a:solidFill>
                  <a:srgbClr val="CFA403"/>
                </a:solidFill>
                <a:latin typeface="Segoe UI Semilight"/>
                <a:cs typeface="Segoe UI Semilight"/>
              </a:rPr>
              <a:t>Répartition</a:t>
            </a:r>
            <a:r>
              <a:rPr sz="2400" b="0" spc="-50" dirty="0">
                <a:solidFill>
                  <a:srgbClr val="CFA403"/>
                </a:solidFill>
                <a:latin typeface="Segoe UI Semilight"/>
                <a:cs typeface="Segoe UI Semilight"/>
              </a:rPr>
              <a:t> </a:t>
            </a:r>
            <a:r>
              <a:rPr sz="2400" b="0" dirty="0">
                <a:solidFill>
                  <a:srgbClr val="CFA403"/>
                </a:solidFill>
                <a:latin typeface="Segoe UI Semilight"/>
                <a:cs typeface="Segoe UI Semilight"/>
              </a:rPr>
              <a:t>du</a:t>
            </a:r>
            <a:r>
              <a:rPr sz="2400" b="0" spc="-30" dirty="0">
                <a:solidFill>
                  <a:srgbClr val="CFA403"/>
                </a:solidFill>
                <a:latin typeface="Segoe UI Semilight"/>
                <a:cs typeface="Segoe UI Semilight"/>
              </a:rPr>
              <a:t> </a:t>
            </a:r>
            <a:r>
              <a:rPr sz="2400" b="0" dirty="0">
                <a:solidFill>
                  <a:srgbClr val="CFA403"/>
                </a:solidFill>
                <a:latin typeface="Segoe UI Semilight"/>
                <a:cs typeface="Segoe UI Semilight"/>
              </a:rPr>
              <a:t>nombre</a:t>
            </a:r>
            <a:r>
              <a:rPr sz="2400" b="0" spc="-40" dirty="0">
                <a:solidFill>
                  <a:srgbClr val="CFA403"/>
                </a:solidFill>
                <a:latin typeface="Segoe UI Semilight"/>
                <a:cs typeface="Segoe UI Semilight"/>
              </a:rPr>
              <a:t> </a:t>
            </a:r>
            <a:r>
              <a:rPr sz="2400" b="0" spc="-10" dirty="0">
                <a:solidFill>
                  <a:srgbClr val="CFA403"/>
                </a:solidFill>
                <a:latin typeface="Segoe UI Semilight"/>
                <a:cs typeface="Segoe UI Semilight"/>
              </a:rPr>
              <a:t>d’adhérents</a:t>
            </a:r>
            <a:r>
              <a:rPr sz="2400" b="0" spc="-40" dirty="0">
                <a:solidFill>
                  <a:srgbClr val="CFA403"/>
                </a:solidFill>
                <a:latin typeface="Segoe UI Semilight"/>
                <a:cs typeface="Segoe UI Semilight"/>
              </a:rPr>
              <a:t> </a:t>
            </a:r>
            <a:r>
              <a:rPr sz="2400" b="0" dirty="0">
                <a:solidFill>
                  <a:srgbClr val="CFA403"/>
                </a:solidFill>
                <a:latin typeface="Segoe UI Semilight"/>
                <a:cs typeface="Segoe UI Semilight"/>
              </a:rPr>
              <a:t>par</a:t>
            </a:r>
            <a:r>
              <a:rPr sz="2400" b="0" spc="-50" dirty="0">
                <a:solidFill>
                  <a:srgbClr val="CFA403"/>
                </a:solidFill>
                <a:latin typeface="Segoe UI Semilight"/>
                <a:cs typeface="Segoe UI Semilight"/>
              </a:rPr>
              <a:t> </a:t>
            </a:r>
            <a:r>
              <a:rPr sz="2400" b="0" spc="-10" dirty="0">
                <a:solidFill>
                  <a:srgbClr val="CFA403"/>
                </a:solidFill>
                <a:latin typeface="Segoe UI Semilight"/>
                <a:cs typeface="Segoe UI Semilight"/>
              </a:rPr>
              <a:t>région</a:t>
            </a:r>
            <a:endParaRPr sz="2400">
              <a:latin typeface="Segoe UI Semilight"/>
              <a:cs typeface="Segoe UI Semi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8575" y="-28575"/>
            <a:ext cx="11271250" cy="6886575"/>
            <a:chOff x="-28575" y="-28575"/>
            <a:chExt cx="11271250" cy="68865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9452" y="0"/>
              <a:ext cx="10293096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1932271C-0A67-422F-D44F-D93B79CF4553}"/>
              </a:ext>
            </a:extLst>
          </p:cNvPr>
          <p:cNvSpPr txBox="1"/>
          <p:nvPr/>
        </p:nvSpPr>
        <p:spPr>
          <a:xfrm>
            <a:off x="1143000" y="63246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Pont de la </a:t>
            </a:r>
            <a:r>
              <a:rPr lang="fr-FR" dirty="0" err="1">
                <a:solidFill>
                  <a:schemeClr val="bg1"/>
                </a:solidFill>
              </a:rPr>
              <a:t>Lauquette</a:t>
            </a:r>
            <a:r>
              <a:rPr lang="fr-FR" dirty="0">
                <a:solidFill>
                  <a:schemeClr val="bg1"/>
                </a:solidFill>
              </a:rPr>
              <a:t> – </a:t>
            </a:r>
            <a:r>
              <a:rPr lang="fr-FR" sz="1800" b="0" i="0" u="none" strike="noStrike" baseline="0" dirty="0">
                <a:solidFill>
                  <a:schemeClr val="bg1"/>
                </a:solidFill>
                <a:latin typeface="Univers-Light"/>
              </a:rPr>
              <a:t>Mas-des-Cours - Aude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8575" y="-28575"/>
            <a:ext cx="2275840" cy="2215515"/>
            <a:chOff x="-28575" y="-28575"/>
            <a:chExt cx="2275840" cy="22155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25011" y="0"/>
            <a:ext cx="5141976" cy="685799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6F32C1F-3EAA-6F84-70A8-34A80641DC61}"/>
              </a:ext>
            </a:extLst>
          </p:cNvPr>
          <p:cNvSpPr txBox="1"/>
          <p:nvPr/>
        </p:nvSpPr>
        <p:spPr>
          <a:xfrm>
            <a:off x="3581399" y="6096000"/>
            <a:ext cx="508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Pont levis - Citadelle de Longwy - Moselle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8575" y="-28575"/>
            <a:ext cx="2275840" cy="2215515"/>
            <a:chOff x="-28575" y="-28575"/>
            <a:chExt cx="2275840" cy="22155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24250" y="3"/>
            <a:ext cx="5143499" cy="685799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6F368F4-83D7-E49E-3B57-7023F71E87D0}"/>
              </a:ext>
            </a:extLst>
          </p:cNvPr>
          <p:cNvSpPr txBox="1"/>
          <p:nvPr/>
        </p:nvSpPr>
        <p:spPr>
          <a:xfrm>
            <a:off x="3638549" y="60960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Pigeonnier du château de Lastours </a:t>
            </a:r>
          </a:p>
          <a:p>
            <a:r>
              <a:rPr lang="fr-FR" dirty="0">
                <a:solidFill>
                  <a:schemeClr val="bg1"/>
                </a:solidFill>
              </a:rPr>
              <a:t>Lisle-sur-Tarn - Tarn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8575" y="-28575"/>
            <a:ext cx="2275840" cy="2215515"/>
            <a:chOff x="-28575" y="-28575"/>
            <a:chExt cx="2275840" cy="22155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929764" cy="1831975"/>
            </a:xfrm>
            <a:custGeom>
              <a:avLst/>
              <a:gdLst/>
              <a:ahLst/>
              <a:cxnLst/>
              <a:rect l="l" t="t" r="r" b="b"/>
              <a:pathLst>
                <a:path w="1929764" h="1831975">
                  <a:moveTo>
                    <a:pt x="1691576" y="0"/>
                  </a:moveTo>
                  <a:lnTo>
                    <a:pt x="0" y="0"/>
                  </a:lnTo>
                  <a:lnTo>
                    <a:pt x="0" y="1590468"/>
                  </a:lnTo>
                  <a:lnTo>
                    <a:pt x="65346" y="1636127"/>
                  </a:lnTo>
                  <a:lnTo>
                    <a:pt x="104026" y="1660149"/>
                  </a:lnTo>
                  <a:lnTo>
                    <a:pt x="143713" y="1682763"/>
                  </a:lnTo>
                  <a:lnTo>
                    <a:pt x="184368" y="1703932"/>
                  </a:lnTo>
                  <a:lnTo>
                    <a:pt x="225955" y="1723620"/>
                  </a:lnTo>
                  <a:lnTo>
                    <a:pt x="268433" y="1741789"/>
                  </a:lnTo>
                  <a:lnTo>
                    <a:pt x="311764" y="1758402"/>
                  </a:lnTo>
                  <a:lnTo>
                    <a:pt x="355910" y="1773423"/>
                  </a:lnTo>
                  <a:lnTo>
                    <a:pt x="400833" y="1786816"/>
                  </a:lnTo>
                  <a:lnTo>
                    <a:pt x="446494" y="1798542"/>
                  </a:lnTo>
                  <a:lnTo>
                    <a:pt x="492855" y="1808565"/>
                  </a:lnTo>
                  <a:lnTo>
                    <a:pt x="539876" y="1816848"/>
                  </a:lnTo>
                  <a:lnTo>
                    <a:pt x="587521" y="1823355"/>
                  </a:lnTo>
                  <a:lnTo>
                    <a:pt x="635749" y="1828049"/>
                  </a:lnTo>
                  <a:lnTo>
                    <a:pt x="684524" y="1830892"/>
                  </a:lnTo>
                  <a:lnTo>
                    <a:pt x="733806" y="1831848"/>
                  </a:lnTo>
                  <a:lnTo>
                    <a:pt x="783085" y="1830892"/>
                  </a:lnTo>
                  <a:lnTo>
                    <a:pt x="831858" y="1828049"/>
                  </a:lnTo>
                  <a:lnTo>
                    <a:pt x="880085" y="1823355"/>
                  </a:lnTo>
                  <a:lnTo>
                    <a:pt x="927728" y="1816848"/>
                  </a:lnTo>
                  <a:lnTo>
                    <a:pt x="974749" y="1808565"/>
                  </a:lnTo>
                  <a:lnTo>
                    <a:pt x="1021108" y="1798542"/>
                  </a:lnTo>
                  <a:lnTo>
                    <a:pt x="1066768" y="1786816"/>
                  </a:lnTo>
                  <a:lnTo>
                    <a:pt x="1111690" y="1773423"/>
                  </a:lnTo>
                  <a:lnTo>
                    <a:pt x="1155836" y="1758402"/>
                  </a:lnTo>
                  <a:lnTo>
                    <a:pt x="1199167" y="1741789"/>
                  </a:lnTo>
                  <a:lnTo>
                    <a:pt x="1241645" y="1723620"/>
                  </a:lnTo>
                  <a:lnTo>
                    <a:pt x="1283231" y="1703932"/>
                  </a:lnTo>
                  <a:lnTo>
                    <a:pt x="1323886" y="1682763"/>
                  </a:lnTo>
                  <a:lnTo>
                    <a:pt x="1363573" y="1660149"/>
                  </a:lnTo>
                  <a:lnTo>
                    <a:pt x="1402253" y="1636127"/>
                  </a:lnTo>
                  <a:lnTo>
                    <a:pt x="1439887" y="1610733"/>
                  </a:lnTo>
                  <a:lnTo>
                    <a:pt x="1476437" y="1584006"/>
                  </a:lnTo>
                  <a:lnTo>
                    <a:pt x="1511864" y="1555981"/>
                  </a:lnTo>
                  <a:lnTo>
                    <a:pt x="1546130" y="1526696"/>
                  </a:lnTo>
                  <a:lnTo>
                    <a:pt x="1579197" y="1496186"/>
                  </a:lnTo>
                  <a:lnTo>
                    <a:pt x="1611026" y="1464491"/>
                  </a:lnTo>
                  <a:lnTo>
                    <a:pt x="1641578" y="1431645"/>
                  </a:lnTo>
                  <a:lnTo>
                    <a:pt x="1670815" y="1397686"/>
                  </a:lnTo>
                  <a:lnTo>
                    <a:pt x="1698699" y="1362651"/>
                  </a:lnTo>
                  <a:lnTo>
                    <a:pt x="1725191" y="1326576"/>
                  </a:lnTo>
                  <a:lnTo>
                    <a:pt x="1750252" y="1289499"/>
                  </a:lnTo>
                  <a:lnTo>
                    <a:pt x="1773845" y="1251456"/>
                  </a:lnTo>
                  <a:lnTo>
                    <a:pt x="1795930" y="1212485"/>
                  </a:lnTo>
                  <a:lnTo>
                    <a:pt x="1816470" y="1172621"/>
                  </a:lnTo>
                  <a:lnTo>
                    <a:pt x="1835425" y="1131903"/>
                  </a:lnTo>
                  <a:lnTo>
                    <a:pt x="1852758" y="1090366"/>
                  </a:lnTo>
                  <a:lnTo>
                    <a:pt x="1868430" y="1048048"/>
                  </a:lnTo>
                  <a:lnTo>
                    <a:pt x="1882402" y="1004986"/>
                  </a:lnTo>
                  <a:lnTo>
                    <a:pt x="1894635" y="961216"/>
                  </a:lnTo>
                  <a:lnTo>
                    <a:pt x="1905093" y="916775"/>
                  </a:lnTo>
                  <a:lnTo>
                    <a:pt x="1913735" y="871700"/>
                  </a:lnTo>
                  <a:lnTo>
                    <a:pt x="1920523" y="826028"/>
                  </a:lnTo>
                  <a:lnTo>
                    <a:pt x="1925420" y="779796"/>
                  </a:lnTo>
                  <a:lnTo>
                    <a:pt x="1928386" y="733041"/>
                  </a:lnTo>
                  <a:lnTo>
                    <a:pt x="1929383" y="685800"/>
                  </a:lnTo>
                  <a:lnTo>
                    <a:pt x="1928386" y="638558"/>
                  </a:lnTo>
                  <a:lnTo>
                    <a:pt x="1925420" y="591803"/>
                  </a:lnTo>
                  <a:lnTo>
                    <a:pt x="1920523" y="545571"/>
                  </a:lnTo>
                  <a:lnTo>
                    <a:pt x="1913735" y="499899"/>
                  </a:lnTo>
                  <a:lnTo>
                    <a:pt x="1905093" y="454824"/>
                  </a:lnTo>
                  <a:lnTo>
                    <a:pt x="1894635" y="410383"/>
                  </a:lnTo>
                  <a:lnTo>
                    <a:pt x="1882402" y="366613"/>
                  </a:lnTo>
                  <a:lnTo>
                    <a:pt x="1868430" y="323551"/>
                  </a:lnTo>
                  <a:lnTo>
                    <a:pt x="1852758" y="281233"/>
                  </a:lnTo>
                  <a:lnTo>
                    <a:pt x="1835425" y="239696"/>
                  </a:lnTo>
                  <a:lnTo>
                    <a:pt x="1816470" y="198978"/>
                  </a:lnTo>
                  <a:lnTo>
                    <a:pt x="1795930" y="159114"/>
                  </a:lnTo>
                  <a:lnTo>
                    <a:pt x="1773845" y="120143"/>
                  </a:lnTo>
                  <a:lnTo>
                    <a:pt x="1750252" y="82100"/>
                  </a:lnTo>
                  <a:lnTo>
                    <a:pt x="1725191" y="45023"/>
                  </a:lnTo>
                  <a:lnTo>
                    <a:pt x="1698699" y="8948"/>
                  </a:lnTo>
                  <a:lnTo>
                    <a:pt x="1691576" y="0"/>
                  </a:lnTo>
                  <a:close/>
                </a:path>
              </a:pathLst>
            </a:custGeom>
            <a:solidFill>
              <a:srgbClr val="484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2218690" cy="2158365"/>
            </a:xfrm>
            <a:custGeom>
              <a:avLst/>
              <a:gdLst/>
              <a:ahLst/>
              <a:cxnLst/>
              <a:rect l="l" t="t" r="r" b="b"/>
              <a:pathLst>
                <a:path w="2218690" h="2158365">
                  <a:moveTo>
                    <a:pt x="1968031" y="0"/>
                  </a:moveTo>
                  <a:lnTo>
                    <a:pt x="1992883" y="35941"/>
                  </a:lnTo>
                  <a:lnTo>
                    <a:pt x="2018608" y="76055"/>
                  </a:lnTo>
                  <a:lnTo>
                    <a:pt x="2042737" y="116736"/>
                  </a:lnTo>
                  <a:lnTo>
                    <a:pt x="2065279" y="157946"/>
                  </a:lnTo>
                  <a:lnTo>
                    <a:pt x="2086241" y="199647"/>
                  </a:lnTo>
                  <a:lnTo>
                    <a:pt x="2105632" y="241802"/>
                  </a:lnTo>
                  <a:lnTo>
                    <a:pt x="2123459" y="284374"/>
                  </a:lnTo>
                  <a:lnTo>
                    <a:pt x="2139730" y="327325"/>
                  </a:lnTo>
                  <a:lnTo>
                    <a:pt x="2154452" y="370618"/>
                  </a:lnTo>
                  <a:lnTo>
                    <a:pt x="2167634" y="414215"/>
                  </a:lnTo>
                  <a:lnTo>
                    <a:pt x="2179282" y="458078"/>
                  </a:lnTo>
                  <a:lnTo>
                    <a:pt x="2189406" y="502171"/>
                  </a:lnTo>
                  <a:lnTo>
                    <a:pt x="2198012" y="546455"/>
                  </a:lnTo>
                  <a:lnTo>
                    <a:pt x="2205108" y="590893"/>
                  </a:lnTo>
                  <a:lnTo>
                    <a:pt x="2210702" y="635448"/>
                  </a:lnTo>
                  <a:lnTo>
                    <a:pt x="2214802" y="680082"/>
                  </a:lnTo>
                  <a:lnTo>
                    <a:pt x="2217416" y="724758"/>
                  </a:lnTo>
                  <a:lnTo>
                    <a:pt x="2218550" y="769438"/>
                  </a:lnTo>
                  <a:lnTo>
                    <a:pt x="2218214" y="814084"/>
                  </a:lnTo>
                  <a:lnTo>
                    <a:pt x="2216415" y="858660"/>
                  </a:lnTo>
                  <a:lnTo>
                    <a:pt x="2213159" y="903128"/>
                  </a:lnTo>
                  <a:lnTo>
                    <a:pt x="2208457" y="947449"/>
                  </a:lnTo>
                  <a:lnTo>
                    <a:pt x="2202314" y="991588"/>
                  </a:lnTo>
                  <a:lnTo>
                    <a:pt x="2194738" y="1035505"/>
                  </a:lnTo>
                  <a:lnTo>
                    <a:pt x="2185739" y="1079165"/>
                  </a:lnTo>
                  <a:lnTo>
                    <a:pt x="2175322" y="1122529"/>
                  </a:lnTo>
                  <a:lnTo>
                    <a:pt x="2163496" y="1165559"/>
                  </a:lnTo>
                  <a:lnTo>
                    <a:pt x="2150269" y="1208219"/>
                  </a:lnTo>
                  <a:lnTo>
                    <a:pt x="2135649" y="1250470"/>
                  </a:lnTo>
                  <a:lnTo>
                    <a:pt x="2119642" y="1292276"/>
                  </a:lnTo>
                  <a:lnTo>
                    <a:pt x="2102258" y="1333599"/>
                  </a:lnTo>
                  <a:lnTo>
                    <a:pt x="2083503" y="1374401"/>
                  </a:lnTo>
                  <a:lnTo>
                    <a:pt x="2063385" y="1414644"/>
                  </a:lnTo>
                  <a:lnTo>
                    <a:pt x="2041913" y="1454292"/>
                  </a:lnTo>
                  <a:lnTo>
                    <a:pt x="2019094" y="1493307"/>
                  </a:lnTo>
                  <a:lnTo>
                    <a:pt x="1994935" y="1531652"/>
                  </a:lnTo>
                  <a:lnTo>
                    <a:pt x="1969444" y="1569288"/>
                  </a:lnTo>
                  <a:lnTo>
                    <a:pt x="1942630" y="1606178"/>
                  </a:lnTo>
                  <a:lnTo>
                    <a:pt x="1914499" y="1642286"/>
                  </a:lnTo>
                  <a:lnTo>
                    <a:pt x="1885060" y="1677573"/>
                  </a:lnTo>
                  <a:lnTo>
                    <a:pt x="1854320" y="1712002"/>
                  </a:lnTo>
                  <a:lnTo>
                    <a:pt x="1822288" y="1745535"/>
                  </a:lnTo>
                  <a:lnTo>
                    <a:pt x="1788970" y="1778135"/>
                  </a:lnTo>
                  <a:lnTo>
                    <a:pt x="1754375" y="1809765"/>
                  </a:lnTo>
                  <a:lnTo>
                    <a:pt x="1718510" y="1840386"/>
                  </a:lnTo>
                  <a:lnTo>
                    <a:pt x="1681383" y="1869962"/>
                  </a:lnTo>
                  <a:lnTo>
                    <a:pt x="1643002" y="1898455"/>
                  </a:lnTo>
                  <a:lnTo>
                    <a:pt x="1603375" y="1925827"/>
                  </a:lnTo>
                  <a:lnTo>
                    <a:pt x="1562836" y="1951842"/>
                  </a:lnTo>
                  <a:lnTo>
                    <a:pt x="1521744" y="1976274"/>
                  </a:lnTo>
                  <a:lnTo>
                    <a:pt x="1480137" y="1999131"/>
                  </a:lnTo>
                  <a:lnTo>
                    <a:pt x="1438052" y="2020420"/>
                  </a:lnTo>
                  <a:lnTo>
                    <a:pt x="1395527" y="2040150"/>
                  </a:lnTo>
                  <a:lnTo>
                    <a:pt x="1352600" y="2058326"/>
                  </a:lnTo>
                  <a:lnTo>
                    <a:pt x="1309307" y="2074957"/>
                  </a:lnTo>
                  <a:lnTo>
                    <a:pt x="1265687" y="2090049"/>
                  </a:lnTo>
                  <a:lnTo>
                    <a:pt x="1221777" y="2103610"/>
                  </a:lnTo>
                  <a:lnTo>
                    <a:pt x="1177614" y="2115648"/>
                  </a:lnTo>
                  <a:lnTo>
                    <a:pt x="1133237" y="2126169"/>
                  </a:lnTo>
                  <a:lnTo>
                    <a:pt x="1088682" y="2135182"/>
                  </a:lnTo>
                  <a:lnTo>
                    <a:pt x="1043988" y="2142692"/>
                  </a:lnTo>
                  <a:lnTo>
                    <a:pt x="999191" y="2148708"/>
                  </a:lnTo>
                  <a:lnTo>
                    <a:pt x="954330" y="2153237"/>
                  </a:lnTo>
                  <a:lnTo>
                    <a:pt x="909441" y="2156287"/>
                  </a:lnTo>
                  <a:lnTo>
                    <a:pt x="864563" y="2157863"/>
                  </a:lnTo>
                  <a:lnTo>
                    <a:pt x="819734" y="2157975"/>
                  </a:lnTo>
                  <a:lnTo>
                    <a:pt x="774989" y="2156629"/>
                  </a:lnTo>
                  <a:lnTo>
                    <a:pt x="730368" y="2153832"/>
                  </a:lnTo>
                  <a:lnTo>
                    <a:pt x="685908" y="2149592"/>
                  </a:lnTo>
                  <a:lnTo>
                    <a:pt x="641646" y="2143916"/>
                  </a:lnTo>
                  <a:lnTo>
                    <a:pt x="597620" y="2136812"/>
                  </a:lnTo>
                  <a:lnTo>
                    <a:pt x="553867" y="2128286"/>
                  </a:lnTo>
                  <a:lnTo>
                    <a:pt x="510426" y="2118347"/>
                  </a:lnTo>
                  <a:lnTo>
                    <a:pt x="467332" y="2107001"/>
                  </a:lnTo>
                  <a:lnTo>
                    <a:pt x="424625" y="2094255"/>
                  </a:lnTo>
                  <a:lnTo>
                    <a:pt x="382342" y="2080118"/>
                  </a:lnTo>
                  <a:lnTo>
                    <a:pt x="340519" y="2064596"/>
                  </a:lnTo>
                  <a:lnTo>
                    <a:pt x="299196" y="2047697"/>
                  </a:lnTo>
                  <a:lnTo>
                    <a:pt x="258408" y="2029427"/>
                  </a:lnTo>
                  <a:lnTo>
                    <a:pt x="218195" y="2009795"/>
                  </a:lnTo>
                  <a:lnTo>
                    <a:pt x="178593" y="1988808"/>
                  </a:lnTo>
                  <a:lnTo>
                    <a:pt x="139640" y="1966472"/>
                  </a:lnTo>
                  <a:lnTo>
                    <a:pt x="101374" y="1942796"/>
                  </a:lnTo>
                  <a:lnTo>
                    <a:pt x="63831" y="1917786"/>
                  </a:lnTo>
                  <a:lnTo>
                    <a:pt x="27051" y="1891450"/>
                  </a:lnTo>
                  <a:lnTo>
                    <a:pt x="0" y="1870659"/>
                  </a:lnTo>
                </a:path>
              </a:pathLst>
            </a:custGeom>
            <a:ln w="57150">
              <a:solidFill>
                <a:srgbClr val="CFA40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215" y="135636"/>
              <a:ext cx="269747" cy="5836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215" y="301752"/>
              <a:ext cx="1293876" cy="859536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25011" y="0"/>
            <a:ext cx="5143499" cy="685799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2B22AFF-FF16-A22D-1471-C2A4464954BD}"/>
              </a:ext>
            </a:extLst>
          </p:cNvPr>
          <p:cNvSpPr txBox="1"/>
          <p:nvPr/>
        </p:nvSpPr>
        <p:spPr>
          <a:xfrm>
            <a:off x="3733800" y="61722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Moulin de Durban – Gers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929</Words>
  <Application>Microsoft Office PowerPoint</Application>
  <PresentationFormat>Grand écran</PresentationFormat>
  <Paragraphs>234</Paragraphs>
  <Slides>45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6" baseType="lpstr">
      <vt:lpstr>Arial</vt:lpstr>
      <vt:lpstr>Calibri</vt:lpstr>
      <vt:lpstr>Calibri Light</vt:lpstr>
      <vt:lpstr>Gill Sans MT</vt:lpstr>
      <vt:lpstr>Segoe UI Black</vt:lpstr>
      <vt:lpstr>Segoe UI Light</vt:lpstr>
      <vt:lpstr>Segoe UI Semibold</vt:lpstr>
      <vt:lpstr>Segoe UI Semilight</vt:lpstr>
      <vt:lpstr>Univers-Light</vt:lpstr>
      <vt:lpstr>Wingdings</vt:lpstr>
      <vt:lpstr>Office Theme</vt:lpstr>
      <vt:lpstr>ATELIERS TECHNIQUES 23 novembre 2023</vt:lpstr>
      <vt:lpstr>Le syndicat des professionnels du patrimoine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entreprises adhérentes</vt:lpstr>
      <vt:lpstr>Investissement dans</vt:lpstr>
      <vt:lpstr>Implication des dirigeants dans les filières</vt:lpstr>
      <vt:lpstr>Critères d’adhésion GMH</vt:lpstr>
      <vt:lpstr>Bureau 9 membres</vt:lpstr>
      <vt:lpstr>Délégués régionaux</vt:lpstr>
      <vt:lpstr>Délégués régionaux</vt:lpstr>
      <vt:lpstr>Délégués régionaux</vt:lpstr>
      <vt:lpstr>Délégués régionaux</vt:lpstr>
      <vt:lpstr>Délégués régionaux</vt:lpstr>
      <vt:lpstr>Délégués régionaux</vt:lpstr>
      <vt:lpstr>Délégués régionaux</vt:lpstr>
      <vt:lpstr>Délégués régionaux</vt:lpstr>
      <vt:lpstr>Délégués régionaux</vt:lpstr>
      <vt:lpstr>Délégués régionaux</vt:lpstr>
      <vt:lpstr>Délégués régionaux</vt:lpstr>
      <vt:lpstr>Délégués régionaux</vt:lpstr>
      <vt:lpstr>1 euro d’argent public</vt:lpstr>
      <vt:lpstr>Présentation PowerPoint</vt:lpstr>
      <vt:lpstr>Les qualifications QUALIBAT</vt:lpstr>
      <vt:lpstr>Qualifications Qualibat</vt:lpstr>
      <vt:lpstr>Qualifications Qualibat</vt:lpstr>
      <vt:lpstr>Qualifications Qualibat</vt:lpstr>
      <vt:lpstr>Qualifications Qualibat</vt:lpstr>
      <vt:lpstr>Qualifications Qualibat</vt:lpstr>
      <vt:lpstr>Autres exigences pour les métiers sans qualification le choix d’une entreprise non qualifiée</vt:lpstr>
      <vt:lpstr>Présentation PowerPoint</vt:lpstr>
      <vt:lpstr>Les références sur des ouvrages équivalents, avec des technicités équivalentes</vt:lpstr>
      <vt:lpstr>Présentation PowerPoint</vt:lpstr>
      <vt:lpstr>Nous contacter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du GMH</dc:title>
  <dc:creator>CharbonneauC</dc:creator>
  <cp:lastModifiedBy>christophe poissonnier</cp:lastModifiedBy>
  <cp:revision>6</cp:revision>
  <dcterms:created xsi:type="dcterms:W3CDTF">2023-11-21T15:16:57Z</dcterms:created>
  <dcterms:modified xsi:type="dcterms:W3CDTF">2023-11-23T05:24:31Z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2023-11-21T00:00:00Z</vt:filetime>
  </property>
  <property fmtid="{D5CDD505-2E9C-101B-9397-08002B2CF9AE}" pid="3" name="Creator">
    <vt:lpwstr>Microsoft® PowerPoint® pour Microsoft 365</vt:lpwstr>
  </property>
  <property fmtid="{D5CDD505-2E9C-101B-9397-08002B2CF9AE}" pid="4" name="LastSaved">
    <vt:filetime>2023-11-21T00:00:00Z</vt:filetime>
  </property>
  <property fmtid="{D5CDD505-2E9C-101B-9397-08002B2CF9AE}" pid="5" name="Producer">
    <vt:lpwstr>Microsoft® PowerPoint® pour Microsoft 365</vt:lpwstr>
  </property>
</Properties>
</file>